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61" r:id="rId4"/>
    <p:sldId id="263" r:id="rId5"/>
    <p:sldId id="264" r:id="rId6"/>
    <p:sldId id="266" r:id="rId7"/>
    <p:sldId id="267" r:id="rId8"/>
    <p:sldId id="269" r:id="rId9"/>
    <p:sldId id="270" r:id="rId10"/>
    <p:sldId id="271" r:id="rId11"/>
    <p:sldId id="272" r:id="rId12"/>
    <p:sldId id="273" r:id="rId13"/>
    <p:sldId id="274" r:id="rId14"/>
    <p:sldId id="27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EF2D69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>
      <p:cViewPr varScale="1">
        <p:scale>
          <a:sx n="129" d="100"/>
          <a:sy n="129" d="100"/>
        </p:scale>
        <p:origin x="966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1285860"/>
            <a:ext cx="7772400" cy="1470025"/>
          </a:xfrm>
        </p:spPr>
        <p:txBody>
          <a:bodyPr/>
          <a:lstStyle>
            <a:lvl1pPr>
              <a:defRPr>
                <a:solidFill>
                  <a:srgbClr val="EF2D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290" y="285749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Segoe UI" pitchFamily="34" charset="0"/>
                <a:cs typeface="Segoe U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2B15-2D75-483F-A48E-FD5C223FF891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C6F3-0896-48AB-9AB0-B88176F73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2B15-2D75-483F-A48E-FD5C223FF891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C6F3-0896-48AB-9AB0-B88176F73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2B15-2D75-483F-A48E-FD5C223FF891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C6F3-0896-48AB-9AB0-B88176F73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2B15-2D75-483F-A48E-FD5C223FF891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C6F3-0896-48AB-9AB0-B88176F73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2B15-2D75-483F-A48E-FD5C223FF891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C6F3-0896-48AB-9AB0-B88176F73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2B15-2D75-483F-A48E-FD5C223FF891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C6F3-0896-48AB-9AB0-B88176F73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2B15-2D75-483F-A48E-FD5C223FF891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C6F3-0896-48AB-9AB0-B88176F73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2B15-2D75-483F-A48E-FD5C223FF891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C6F3-0896-48AB-9AB0-B88176F73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72B15-2D75-483F-A48E-FD5C223FF891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EC6F3-0896-48AB-9AB0-B88176F73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000" u="sng" kern="1200">
          <a:solidFill>
            <a:srgbClr val="EF2D69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Segoe Print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2">
              <a:lumMod val="20000"/>
              <a:lumOff val="80000"/>
            </a:schemeClr>
          </a:solidFill>
          <a:latin typeface="Segoe UI" pitchFamily="34" charset="0"/>
          <a:ea typeface="+mn-ea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2">
              <a:lumMod val="20000"/>
              <a:lumOff val="80000"/>
            </a:schemeClr>
          </a:solidFill>
          <a:latin typeface="Segoe UI" pitchFamily="34" charset="0"/>
          <a:ea typeface="+mn-ea"/>
          <a:cs typeface="Segoe UI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2">
              <a:lumMod val="20000"/>
              <a:lumOff val="80000"/>
            </a:schemeClr>
          </a:solidFill>
          <a:latin typeface="Segoe UI" pitchFamily="34" charset="0"/>
          <a:ea typeface="+mn-ea"/>
          <a:cs typeface="Segoe UI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2">
              <a:lumMod val="20000"/>
              <a:lumOff val="80000"/>
            </a:schemeClr>
          </a:solidFill>
          <a:latin typeface="Segoe UI" pitchFamily="34" charset="0"/>
          <a:ea typeface="+mn-ea"/>
          <a:cs typeface="Segoe UI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2">
              <a:lumMod val="20000"/>
              <a:lumOff val="80000"/>
            </a:schemeClr>
          </a:solidFill>
          <a:latin typeface="Segoe UI" pitchFamily="34" charset="0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620688"/>
            <a:ext cx="8712968" cy="1470025"/>
          </a:xfrm>
        </p:spPr>
        <p:txBody>
          <a:bodyPr>
            <a:noAutofit/>
          </a:bodyPr>
          <a:lstStyle/>
          <a:p>
            <a:r>
              <a:rPr lang="ru-RU" sz="4800" b="1" u="none" dirty="0" smtClean="0">
                <a:effectLst/>
              </a:rPr>
              <a:t>С юбилеем детский сад!</a:t>
            </a:r>
            <a:endParaRPr lang="ru-RU" sz="4800" b="1" u="none" dirty="0"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696" y="2636912"/>
            <a:ext cx="6408712" cy="100811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МДОУ №27 «Светлячок» ЯМР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Февраль 2020г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Finalnaya_pesnya_S_dnem_rojden.. (qmus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517232"/>
            <a:ext cx="7632848" cy="864096"/>
          </a:xfrm>
        </p:spPr>
        <p:txBody>
          <a:bodyPr>
            <a:normAutofit fontScale="90000"/>
          </a:bodyPr>
          <a:lstStyle/>
          <a:p>
            <a:r>
              <a:rPr lang="ru-RU" sz="2800" u="none" dirty="0" smtClean="0"/>
              <a:t>Музыкальное поздравление от педагогов </a:t>
            </a:r>
            <a:endParaRPr lang="ru-RU" sz="2800" u="none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50" y="116632"/>
            <a:ext cx="81009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0406" y="332656"/>
            <a:ext cx="4320480" cy="1251591"/>
          </a:xfrm>
        </p:spPr>
        <p:txBody>
          <a:bodyPr>
            <a:normAutofit/>
          </a:bodyPr>
          <a:lstStyle/>
          <a:p>
            <a:r>
              <a:rPr lang="ru-RU" sz="3200" u="none" dirty="0" smtClean="0"/>
              <a:t>Принимаем поздравления</a:t>
            </a:r>
            <a:endParaRPr lang="ru-RU" sz="3200" u="none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9288" r="36612" b="5113"/>
          <a:stretch/>
        </p:blipFill>
        <p:spPr>
          <a:xfrm>
            <a:off x="101761" y="116632"/>
            <a:ext cx="4392488" cy="46085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2" t="19288" r="21651" b="5113"/>
          <a:stretch/>
        </p:blipFill>
        <p:spPr>
          <a:xfrm>
            <a:off x="4644008" y="1844824"/>
            <a:ext cx="4392488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7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5589240"/>
            <a:ext cx="6591410" cy="936104"/>
          </a:xfrm>
        </p:spPr>
        <p:txBody>
          <a:bodyPr>
            <a:normAutofit/>
          </a:bodyPr>
          <a:lstStyle/>
          <a:p>
            <a:r>
              <a:rPr lang="ru-RU" sz="3200" u="none" dirty="0" smtClean="0"/>
              <a:t>Награда по заслугам</a:t>
            </a:r>
            <a:endParaRPr lang="ru-RU" sz="3200" u="none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7596336" cy="50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7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661248"/>
            <a:ext cx="7596336" cy="854968"/>
          </a:xfrm>
        </p:spPr>
        <p:txBody>
          <a:bodyPr>
            <a:normAutofit/>
          </a:bodyPr>
          <a:lstStyle/>
          <a:p>
            <a:r>
              <a:rPr lang="ru-RU" sz="3200" u="none" dirty="0" smtClean="0"/>
              <a:t>С днем рождения, детский сад!</a:t>
            </a:r>
            <a:endParaRPr lang="ru-RU" sz="3200" u="none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332656"/>
            <a:ext cx="7812360" cy="52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6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9" y="548680"/>
            <a:ext cx="2736304" cy="1331235"/>
          </a:xfrm>
        </p:spPr>
        <p:txBody>
          <a:bodyPr>
            <a:noAutofit/>
          </a:bodyPr>
          <a:lstStyle/>
          <a:p>
            <a:pPr algn="ctr"/>
            <a:r>
              <a:rPr lang="ru-RU" sz="4000" u="none" dirty="0" smtClean="0"/>
              <a:t>Нам </a:t>
            </a:r>
            <a:br>
              <a:rPr lang="ru-RU" sz="4000" u="none" dirty="0" smtClean="0"/>
            </a:br>
            <a:r>
              <a:rPr lang="ru-RU" sz="4000" u="none" dirty="0" smtClean="0"/>
              <a:t>35 лет!</a:t>
            </a:r>
            <a:endParaRPr lang="ru-RU" sz="4000" u="none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647" y="2744011"/>
            <a:ext cx="5471790" cy="364786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1" y="1412776"/>
            <a:ext cx="2952327" cy="4114999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Отмечает детский садик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Свой сегодня юбилей,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Коллективу пожелаем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 планов и идей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Дети с радостью пусть ходят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свой любимый детский сад,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Каждый маленький ребенок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Будет весел, сыт и рад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Воспитатели и няни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Будут счастливы всегда,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Пусть работает наш садик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Еще долгие года!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41" y="340358"/>
            <a:ext cx="2144835" cy="214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5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5209061" cy="34659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" t="-819" r="8674" b="3239"/>
          <a:stretch/>
        </p:blipFill>
        <p:spPr>
          <a:xfrm rot="16200000">
            <a:off x="4556172" y="2290900"/>
            <a:ext cx="5164321" cy="39805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6" y="3371468"/>
            <a:ext cx="5193325" cy="34622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38132" y="394762"/>
            <a:ext cx="360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архива </a:t>
            </a:r>
            <a:endParaRPr lang="ru-RU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детского 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сада</a:t>
            </a:r>
          </a:p>
        </p:txBody>
      </p:sp>
    </p:spTree>
    <p:extLst>
      <p:ext uri="{BB962C8B-B14F-4D97-AF65-F5344CB8AC3E}">
        <p14:creationId xmlns:p14="http://schemas.microsoft.com/office/powerpoint/2010/main" val="391372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6912768" cy="778098"/>
          </a:xfrm>
        </p:spPr>
        <p:txBody>
          <a:bodyPr>
            <a:normAutofit/>
          </a:bodyPr>
          <a:lstStyle/>
          <a:p>
            <a:r>
              <a:rPr lang="ru-RU" sz="3200" u="none" dirty="0" smtClean="0"/>
              <a:t>Праздник начинается!</a:t>
            </a:r>
            <a:endParaRPr lang="ru-RU" sz="3200" u="none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7638"/>
            <a:ext cx="7498928" cy="4999286"/>
          </a:xfrm>
        </p:spPr>
      </p:pic>
    </p:spTree>
    <p:extLst>
      <p:ext uri="{BB962C8B-B14F-4D97-AF65-F5344CB8AC3E}">
        <p14:creationId xmlns:p14="http://schemas.microsoft.com/office/powerpoint/2010/main" val="383280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5877272"/>
            <a:ext cx="6480720" cy="504056"/>
          </a:xfrm>
        </p:spPr>
        <p:txBody>
          <a:bodyPr>
            <a:normAutofit fontScale="90000"/>
          </a:bodyPr>
          <a:lstStyle/>
          <a:p>
            <a:r>
              <a:rPr lang="ru-RU" sz="3200" u="none" dirty="0" smtClean="0"/>
              <a:t>Все гости собрались</a:t>
            </a:r>
            <a:endParaRPr lang="ru-RU" sz="3200" u="none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8121338" cy="5414226"/>
          </a:xfrm>
        </p:spPr>
      </p:pic>
    </p:spTree>
    <p:extLst>
      <p:ext uri="{BB962C8B-B14F-4D97-AF65-F5344CB8AC3E}">
        <p14:creationId xmlns:p14="http://schemas.microsoft.com/office/powerpoint/2010/main" val="260107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384" y="5877272"/>
            <a:ext cx="8034064" cy="706090"/>
          </a:xfrm>
        </p:spPr>
        <p:txBody>
          <a:bodyPr>
            <a:normAutofit/>
          </a:bodyPr>
          <a:lstStyle/>
          <a:p>
            <a:r>
              <a:rPr lang="ru-RU" sz="2800" u="none" dirty="0" smtClean="0">
                <a:solidFill>
                  <a:srgbClr val="FF0066"/>
                </a:solidFill>
              </a:rPr>
              <a:t>Поздравляют от души наши ложкари!</a:t>
            </a:r>
            <a:endParaRPr lang="ru-RU" sz="2800" u="none" dirty="0">
              <a:solidFill>
                <a:srgbClr val="FF0066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3049"/>
            <a:ext cx="799288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4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17784"/>
            <a:ext cx="7848872" cy="497067"/>
          </a:xfrm>
        </p:spPr>
        <p:txBody>
          <a:bodyPr>
            <a:noAutofit/>
          </a:bodyPr>
          <a:lstStyle/>
          <a:p>
            <a:r>
              <a:rPr lang="ru-RU" sz="2400" u="none" dirty="0" smtClean="0"/>
              <a:t>Поздравление от бывших воспитанников</a:t>
            </a:r>
            <a:endParaRPr lang="ru-RU" sz="2400" u="none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7" r="6598"/>
          <a:stretch/>
        </p:blipFill>
        <p:spPr>
          <a:xfrm>
            <a:off x="155281" y="141258"/>
            <a:ext cx="4416720" cy="28061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6" t="11892" r="8427"/>
          <a:stretch/>
        </p:blipFill>
        <p:spPr>
          <a:xfrm>
            <a:off x="4751018" y="3127811"/>
            <a:ext cx="4165595" cy="30595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4" r="15829"/>
          <a:stretch/>
        </p:blipFill>
        <p:spPr>
          <a:xfrm>
            <a:off x="179513" y="3144630"/>
            <a:ext cx="4392488" cy="30489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6" r="9853"/>
          <a:stretch/>
        </p:blipFill>
        <p:spPr>
          <a:xfrm>
            <a:off x="4882439" y="116632"/>
            <a:ext cx="4034174" cy="283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805264"/>
            <a:ext cx="7632848" cy="504056"/>
          </a:xfrm>
        </p:spPr>
        <p:txBody>
          <a:bodyPr>
            <a:normAutofit fontScale="90000"/>
          </a:bodyPr>
          <a:lstStyle/>
          <a:p>
            <a:r>
              <a:rPr lang="ru-RU" sz="3200" b="1" u="none" dirty="0" err="1" smtClean="0"/>
              <a:t>Карлсон</a:t>
            </a:r>
            <a:r>
              <a:rPr lang="ru-RU" sz="3200" b="1" u="none" dirty="0" smtClean="0"/>
              <a:t> вернулся!</a:t>
            </a:r>
            <a:endParaRPr lang="ru-RU" sz="3200" b="1" u="none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49932"/>
            <a:ext cx="7858962" cy="523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6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661248"/>
            <a:ext cx="8136904" cy="710952"/>
          </a:xfrm>
        </p:spPr>
        <p:txBody>
          <a:bodyPr>
            <a:normAutofit/>
          </a:bodyPr>
          <a:lstStyle/>
          <a:p>
            <a:r>
              <a:rPr lang="ru-RU" sz="3200" u="none" dirty="0" smtClean="0"/>
              <a:t>Пришло время пошалить!</a:t>
            </a:r>
            <a:endParaRPr lang="ru-RU" sz="3200" u="none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43" b="771"/>
          <a:stretch/>
        </p:blipFill>
        <p:spPr>
          <a:xfrm>
            <a:off x="406006" y="476672"/>
            <a:ext cx="8348428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3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S_RU_RU_7_8March_RoseOnBrawn_2007v_Russi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619B6DB-E2EA-46A4-8DB3-CADE8DFDA7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с розой (темный фон)</Template>
  <TotalTime>373</TotalTime>
  <Words>61</Words>
  <Application>Microsoft Office PowerPoint</Application>
  <PresentationFormat>Экран (4:3)</PresentationFormat>
  <Paragraphs>19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Segoe Print</vt:lpstr>
      <vt:lpstr>Segoe UI</vt:lpstr>
      <vt:lpstr>MS_RU_RU_7_8March_RoseOnBrawn_2007v_Russia</vt:lpstr>
      <vt:lpstr>С юбилеем детский сад!</vt:lpstr>
      <vt:lpstr>Нам  35 лет!</vt:lpstr>
      <vt:lpstr>Презентация PowerPoint</vt:lpstr>
      <vt:lpstr>Праздник начинается!</vt:lpstr>
      <vt:lpstr>Все гости собрались</vt:lpstr>
      <vt:lpstr>Поздравляют от души наши ложкари!</vt:lpstr>
      <vt:lpstr>Поздравление от бывших воспитанников</vt:lpstr>
      <vt:lpstr>Карлсон вернулся!</vt:lpstr>
      <vt:lpstr>Пришло время пошалить!</vt:lpstr>
      <vt:lpstr>Музыкальное поздравление от педагогов </vt:lpstr>
      <vt:lpstr>Принимаем поздравления</vt:lpstr>
      <vt:lpstr>Награда по заслугам</vt:lpstr>
      <vt:lpstr>С днем рождения, детский сад!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 юбилеем детский сад!</dc:title>
  <dc:subject>Шаблон оформления</dc:subject>
  <dc:creator>User</dc:creator>
  <cp:keywords/>
  <dc:description>Шаблон оформления</dc:description>
  <cp:lastModifiedBy>User</cp:lastModifiedBy>
  <cp:revision>25</cp:revision>
  <dcterms:created xsi:type="dcterms:W3CDTF">2020-02-08T11:29:23Z</dcterms:created>
  <dcterms:modified xsi:type="dcterms:W3CDTF">2020-02-09T19:05:36Z</dcterms:modified>
  <cp:category>Шаблон оформления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TC103899629990</vt:lpwstr>
  </property>
</Properties>
</file>