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12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5690" y="1124813"/>
            <a:ext cx="540981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0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февраля-</a:t>
            </a:r>
            <a:endParaRPr lang="en-US" sz="40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4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</a:t>
            </a:r>
            <a:r>
              <a:rPr lang="ru-RU" sz="40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день </a:t>
            </a:r>
            <a:endParaRPr lang="en-US" sz="40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4000" b="1" dirty="0" err="1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книгодарения</a:t>
            </a:r>
            <a:r>
              <a:rPr lang="ru-RU" sz="7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72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5"/>
          <a:stretch/>
        </p:blipFill>
        <p:spPr>
          <a:xfrm>
            <a:off x="3186008" y="1868760"/>
            <a:ext cx="5257799" cy="46123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4" y="301076"/>
            <a:ext cx="4998349" cy="37487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849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Самый волнительный и долгожданный момент.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9958" r="12629"/>
          <a:stretch/>
        </p:blipFill>
        <p:spPr>
          <a:xfrm>
            <a:off x="1373578" y="1653532"/>
            <a:ext cx="6396843" cy="47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Дети с удовольствием подарили книги библиотеке.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r="8529"/>
          <a:stretch/>
        </p:blipFill>
        <p:spPr>
          <a:xfrm>
            <a:off x="4210960" y="3402106"/>
            <a:ext cx="4182035" cy="2991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 r="15736"/>
          <a:stretch/>
        </p:blipFill>
        <p:spPr>
          <a:xfrm>
            <a:off x="702260" y="1626640"/>
            <a:ext cx="4540912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467415"/>
            <a:ext cx="70059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 участие в акции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«Дарите книги с любовью» </a:t>
            </a:r>
          </a:p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бъявляется благодарность семьям: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Агеевой Алены</a:t>
            </a:r>
          </a:p>
          <a:p>
            <a:pPr lvl="0" algn="ctr"/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Абруйкиной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Василисы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Корзина Даниила</a:t>
            </a:r>
          </a:p>
          <a:p>
            <a:pPr lvl="0" algn="ctr"/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Пивоваревича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Артёма</a:t>
            </a:r>
          </a:p>
          <a:p>
            <a:pPr lvl="0" algn="ctr"/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Сибиряковой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Таисии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Иванниковой Марии</a:t>
            </a:r>
            <a:endParaRPr lang="ru-RU" sz="2400" b="1" dirty="0" smtClean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 участие в конкурсе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«Библиотека-читателю, читатель-библиотеке!»</a:t>
            </a:r>
          </a:p>
          <a:p>
            <a:pPr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объявляется благодарность 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семьям:</a:t>
            </a:r>
          </a:p>
          <a:p>
            <a:pPr lvl="0" algn="ctr"/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Копнина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Олега</a:t>
            </a:r>
          </a:p>
          <a:p>
            <a:pPr lvl="0" algn="ctr"/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Сибиряковой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Таисии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Иванниковой Марии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1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4" y="523733"/>
            <a:ext cx="7417558" cy="55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Читайте</a:t>
            </a:r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мальчишки!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Девчонки, читайте!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Любимые книжки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Ищите на сайте!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метро, в электричке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автомобиле,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гостях или дома,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даче, на вилле –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Читайте, девчонки!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Читайте, мальчишки!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Плохому не учат</a:t>
            </a:r>
          </a:p>
          <a:p>
            <a:pPr lvl="0" algn="ctr"/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Любимые книжки!</a:t>
            </a:r>
          </a:p>
        </p:txBody>
      </p:sp>
    </p:spTree>
    <p:extLst>
      <p:ext uri="{BB962C8B-B14F-4D97-AF65-F5344CB8AC3E}">
        <p14:creationId xmlns:p14="http://schemas.microsoft.com/office/powerpoint/2010/main" val="358119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Ирина Владимировна приглашает всех в гости и ждет своих читателей!!!</a:t>
            </a:r>
          </a:p>
          <a:p>
            <a:pPr lvl="0" algn="ctr"/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800" b="1" dirty="0" smtClean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27790"/>
          <a:stretch/>
        </p:blipFill>
        <p:spPr bwMode="auto">
          <a:xfrm rot="5400000">
            <a:off x="2763670" y="2067823"/>
            <a:ext cx="3616659" cy="366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Испокон веков книги почитались как дар свыше, являясь для людей источником знаний и мудрости. Безусловно, время идет, меняется наша жизнь, обстоятельства, обычаи и традиции, и фраза о том, что </a:t>
            </a:r>
            <a:r>
              <a:rPr lang="ru-RU" sz="24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«книга является лучшим подарком»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постепенно уходить в забвение.</a:t>
            </a:r>
          </a:p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Но, к счастью, не ушла окончательно. Сегодня традиция дарения книг становится актуальной благодаря основательнице известного сайта детской книги </a:t>
            </a:r>
            <a:r>
              <a:rPr lang="ru-RU" sz="2400" b="1" dirty="0" err="1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Delightful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Childrens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Books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Эмми </a:t>
            </a:r>
            <a:r>
              <a:rPr lang="ru-RU" sz="2400" b="1" dirty="0" err="1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Бродмур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(США).</a:t>
            </a:r>
          </a:p>
          <a:p>
            <a:pPr lvl="0" algn="ctr"/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Вот и мы с ребятами стараемся не отставать и решили во второй раз принять участие в 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акции «Дарите книги 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любовью».</a:t>
            </a:r>
            <a:endParaRPr lang="ru-RU" sz="2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88" y="2007477"/>
            <a:ext cx="5580530" cy="41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898" y="2716306"/>
            <a:ext cx="4576480" cy="3432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" b="12085"/>
          <a:stretch/>
        </p:blipFill>
        <p:spPr>
          <a:xfrm>
            <a:off x="671408" y="349803"/>
            <a:ext cx="5029199" cy="35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библиотеке нас ждал сюрприз. Кроме выставки, </a:t>
            </a:r>
            <a:r>
              <a:rPr lang="ru-RU" sz="28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рина Владимировна подготовила для нас увлекательное путешествие в мир книг.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b="7391"/>
          <a:stretch/>
        </p:blipFill>
        <p:spPr>
          <a:xfrm>
            <a:off x="1452280" y="2515309"/>
            <a:ext cx="6306671" cy="38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16" y="2689412"/>
            <a:ext cx="5002305" cy="375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4" y="403412"/>
            <a:ext cx="4966447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рина Владимировна рассказала нам о том какие бывают книги…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1"/>
          <a:stretch/>
        </p:blipFill>
        <p:spPr>
          <a:xfrm>
            <a:off x="1083429" y="2007477"/>
            <a:ext cx="7044375" cy="42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Загадала загадки…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5" y="1222647"/>
            <a:ext cx="6638890" cy="49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699427"/>
            <a:ext cx="7005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После </a:t>
            </a:r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8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утешествия все ребята получили небольшие подарки.</a:t>
            </a:r>
            <a:endParaRPr lang="ru-RU" sz="28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68" y="1707394"/>
            <a:ext cx="6168663" cy="46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3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263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43</cp:revision>
  <dcterms:created xsi:type="dcterms:W3CDTF">2013-11-19T05:52:05Z</dcterms:created>
  <dcterms:modified xsi:type="dcterms:W3CDTF">2019-02-14T12:14:32Z</dcterms:modified>
</cp:coreProperties>
</file>