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PC\Downloads\&#1042;&#1083;&#1072;&#1076;&#1080;&#1084;&#1080;&#1088;%20&#1064;&#1072;&#1080;&#1085;&#1089;&#1082;&#1080;&#1081;%20&#1043;&#1080;&#1084;&#1085;%20&#1050;&#1074;&#1085;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квн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 b="3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Владимир Шаинский Гимн Кв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6555" y="285728"/>
            <a:ext cx="3282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Фотоотчет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145fb19cc5c0157f4a8b0e44071a19f8-V.jpg"/>
          <p:cNvPicPr>
            <a:picLocks noChangeAspect="1"/>
          </p:cNvPicPr>
          <p:nvPr/>
        </p:nvPicPr>
        <p:blipFill>
          <a:blip r:embed="rId2" cstate="print"/>
          <a:srcRect t="5400" r="10937"/>
          <a:stretch>
            <a:fillRect/>
          </a:stretch>
        </p:blipFill>
        <p:spPr>
          <a:xfrm>
            <a:off x="1259632" y="1714488"/>
            <a:ext cx="6768752" cy="500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175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«Мы начинаем КВН!» - такими словами 17 октября 2019г. началась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конкурсно-игровая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программа КВН. Игра была посвящена проблемам обучению грамоте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дошкольников,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случайно нашими гостями и членами жюри стали родители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11fb6090e74288fd451275bc2eaf9a8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17626" cy="44605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72198" y="642918"/>
            <a:ext cx="3071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первом конкурсе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«Приветствие», капитаны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задорно и весело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участников своих команд,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вызвав бурю оваций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жюри и болельщиков,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активно поддерживали обе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494116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Занимательные вопросы  в конкурсе «Разминка»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заставили призадуматься: « Какая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 из команд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сообразительнее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быстрее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?»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 команды оказались на высоте! Родители обратили особое внимание на конкурс: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«Звуковая схема»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a0c7c99daa047cf2730e62cfb9a7bf7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"/>
            <a:ext cx="9144000" cy="677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30421dc3cebcf244f0f8d244d0e0ade2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"/>
            <a:ext cx="9144000" cy="6777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011_183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103</Words>
  <Application>Microsoft Office PowerPoint</Application>
  <PresentationFormat>Экран (4:3)</PresentationFormat>
  <Paragraphs>4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Windows User</cp:lastModifiedBy>
  <cp:revision>5</cp:revision>
  <dcterms:created xsi:type="dcterms:W3CDTF">2020-01-14T10:34:51Z</dcterms:created>
  <dcterms:modified xsi:type="dcterms:W3CDTF">2020-01-17T09:57:47Z</dcterms:modified>
</cp:coreProperties>
</file>