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  <p:sldId id="271" r:id="rId16"/>
    <p:sldId id="272" r:id="rId17"/>
    <p:sldId id="273" r:id="rId18"/>
    <p:sldId id="275" r:id="rId19"/>
    <p:sldId id="276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Познавательно-исследовательский проект на тему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«Вода – бесценный дар»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МДОУ №27 «Светлячок» </a:t>
            </a:r>
            <a:r>
              <a:rPr lang="ru-RU" dirty="0" smtClean="0">
                <a:solidFill>
                  <a:schemeClr val="tx1"/>
                </a:solidFill>
              </a:rPr>
              <a:t>ЯМР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П. </a:t>
            </a:r>
            <a:r>
              <a:rPr lang="ru-RU" dirty="0">
                <a:solidFill>
                  <a:schemeClr val="tx1"/>
                </a:solidFill>
              </a:rPr>
              <a:t>Щедрино</a:t>
            </a:r>
          </a:p>
          <a:p>
            <a:r>
              <a:rPr lang="ru-RU" dirty="0">
                <a:solidFill>
                  <a:schemeClr val="tx1"/>
                </a:solidFill>
              </a:rPr>
              <a:t>Воспитатель </a:t>
            </a:r>
            <a:r>
              <a:rPr lang="ru-RU" dirty="0" smtClean="0">
                <a:solidFill>
                  <a:schemeClr val="tx1"/>
                </a:solidFill>
              </a:rPr>
              <a:t>средней группы «Пчелки»: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Алиева Оксана Мубаризовна</a:t>
            </a:r>
          </a:p>
        </p:txBody>
      </p:sp>
    </p:spTree>
    <p:extLst>
      <p:ext uri="{BB962C8B-B14F-4D97-AF65-F5344CB8AC3E}">
        <p14:creationId xmlns:p14="http://schemas.microsoft.com/office/powerpoint/2010/main" val="3828232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недели)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b="1" dirty="0" smtClean="0"/>
              <a:t>1 неделя.</a:t>
            </a:r>
          </a:p>
          <a:p>
            <a:r>
              <a:rPr lang="ru-RU" sz="2400" b="1" dirty="0" smtClean="0"/>
              <a:t>Беседы</a:t>
            </a:r>
            <a:r>
              <a:rPr lang="ru-RU" sz="2400" dirty="0" smtClean="0"/>
              <a:t>: «Берегите воду», «Кому нужна вода».</a:t>
            </a:r>
          </a:p>
          <a:p>
            <a:r>
              <a:rPr lang="ru-RU" sz="2400" b="1" dirty="0" smtClean="0"/>
              <a:t>Чтение художественной литературы:</a:t>
            </a:r>
            <a:r>
              <a:rPr lang="ru-RU" sz="2400" dirty="0" smtClean="0"/>
              <a:t> стихотворения Н. Рыжовой «Волшебная вода»; Е</a:t>
            </a:r>
            <a:r>
              <a:rPr lang="ru-RU" sz="2400" dirty="0"/>
              <a:t>. Андреева «Алешка и снежок»; Т. </a:t>
            </a:r>
            <a:r>
              <a:rPr lang="ru-RU" sz="2400" dirty="0" err="1"/>
              <a:t>Жиброва</a:t>
            </a:r>
            <a:r>
              <a:rPr lang="ru-RU" sz="2400" dirty="0"/>
              <a:t> «Ручеёк</a:t>
            </a:r>
            <a:r>
              <a:rPr lang="ru-RU" sz="2400" dirty="0" smtClean="0"/>
              <a:t>»;</a:t>
            </a:r>
            <a:r>
              <a:rPr lang="ru-RU" sz="2400" dirty="0"/>
              <a:t> В. Иванова «Трудолюбивая вода</a:t>
            </a:r>
            <a:r>
              <a:rPr lang="ru-RU" sz="2400" dirty="0" smtClean="0"/>
              <a:t>»; отгадывание загадок; </a:t>
            </a:r>
            <a:r>
              <a:rPr lang="ru-RU" sz="2400" dirty="0" err="1" smtClean="0"/>
              <a:t>заклички</a:t>
            </a:r>
            <a:r>
              <a:rPr lang="ru-RU" sz="2400" dirty="0" smtClean="0"/>
              <a:t> </a:t>
            </a:r>
            <a:r>
              <a:rPr lang="ru-RU" sz="2400" dirty="0"/>
              <a:t>«Дождик, лей, лей, лей</a:t>
            </a:r>
            <a:r>
              <a:rPr lang="ru-RU" sz="2400" dirty="0" smtClean="0"/>
              <a:t>…», «Водичка, водичка…».</a:t>
            </a:r>
          </a:p>
          <a:p>
            <a:r>
              <a:rPr lang="ru-RU" sz="2400" b="1" dirty="0" smtClean="0"/>
              <a:t>Опыты:</a:t>
            </a:r>
            <a:r>
              <a:rPr lang="ru-RU" sz="2400" dirty="0" smtClean="0"/>
              <a:t> «Вода </a:t>
            </a:r>
            <a:r>
              <a:rPr lang="ru-RU" sz="2400" dirty="0"/>
              <a:t>это </a:t>
            </a:r>
            <a:r>
              <a:rPr lang="ru-RU" sz="2400" dirty="0" smtClean="0"/>
              <a:t>жидкость»; «Вода </a:t>
            </a:r>
            <a:r>
              <a:rPr lang="ru-RU" sz="2400" dirty="0"/>
              <a:t>и </a:t>
            </a:r>
            <a:r>
              <a:rPr lang="ru-RU" sz="2400" dirty="0" smtClean="0"/>
              <a:t>огонь»; «Вода прозрачная»; «У </a:t>
            </a:r>
            <a:r>
              <a:rPr lang="ru-RU" sz="2400" dirty="0"/>
              <a:t>воды нет </a:t>
            </a:r>
            <a:r>
              <a:rPr lang="ru-RU" sz="2400" dirty="0" smtClean="0"/>
              <a:t>запаха»; «Есть </a:t>
            </a:r>
            <a:r>
              <a:rPr lang="ru-RU" sz="2400" dirty="0"/>
              <a:t>ли у воды </a:t>
            </a:r>
            <a:r>
              <a:rPr lang="ru-RU" sz="2400" dirty="0" smtClean="0"/>
              <a:t>вкус»</a:t>
            </a:r>
          </a:p>
          <a:p>
            <a:r>
              <a:rPr lang="ru-RU" sz="2400" b="1" dirty="0" smtClean="0"/>
              <a:t>Дидактическая игры: </a:t>
            </a:r>
            <a:r>
              <a:rPr lang="ru-RU" sz="2400" dirty="0" smtClean="0"/>
              <a:t>«Кому нужна вода?», «Плавает не плавает», «</a:t>
            </a:r>
            <a:r>
              <a:rPr lang="ru-RU" sz="2400" dirty="0"/>
              <a:t>Наливаем, выливаем, наблюдаем, сравниваем!»</a:t>
            </a:r>
            <a:endParaRPr lang="ru-RU" sz="2400" dirty="0" smtClean="0"/>
          </a:p>
          <a:p>
            <a:r>
              <a:rPr lang="ru-RU" sz="2400" b="1" dirty="0" smtClean="0"/>
              <a:t>Художественная деятельность</a:t>
            </a:r>
            <a:r>
              <a:rPr lang="ru-RU" sz="2400" dirty="0" smtClean="0"/>
              <a:t>: Рисование водой.</a:t>
            </a:r>
          </a:p>
          <a:p>
            <a:r>
              <a:rPr lang="ru-RU" sz="2400" b="1" dirty="0" smtClean="0"/>
              <a:t>Труд: </a:t>
            </a:r>
            <a:r>
              <a:rPr lang="ru-RU" sz="2400" dirty="0" smtClean="0"/>
              <a:t>Мытье игрушек.</a:t>
            </a: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413179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неделя.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Беседа</a:t>
            </a:r>
            <a:r>
              <a:rPr lang="ru-RU" sz="2400" dirty="0" smtClean="0"/>
              <a:t>: «Круговорот воды в природе», «Водный транспорт»</a:t>
            </a:r>
          </a:p>
          <a:p>
            <a:r>
              <a:rPr lang="ru-RU" sz="2400" b="1" dirty="0" smtClean="0"/>
              <a:t>Чтение художественной литературы:</a:t>
            </a:r>
            <a:r>
              <a:rPr lang="ru-RU" sz="2400" dirty="0" smtClean="0"/>
              <a:t> В. Степанова «Снегурочка», «Сосулька», В. Иванова «Трудолюбивая вода»</a:t>
            </a:r>
            <a:endParaRPr lang="ru-RU" sz="2400" b="1" dirty="0" smtClean="0"/>
          </a:p>
          <a:p>
            <a:r>
              <a:rPr lang="ru-RU" sz="2400" b="1" dirty="0" smtClean="0"/>
              <a:t>Опыты: </a:t>
            </a:r>
            <a:r>
              <a:rPr lang="ru-RU" sz="2400" dirty="0" smtClean="0"/>
              <a:t>«Пар – это тоже вода», «Лед – твердая вода», «Лед легче воды», «Разноцветная водичка»</a:t>
            </a:r>
            <a:endParaRPr lang="ru-RU" sz="2400" b="1" dirty="0" smtClean="0"/>
          </a:p>
          <a:p>
            <a:r>
              <a:rPr lang="ru-RU" sz="2400" b="1" dirty="0" smtClean="0"/>
              <a:t>Дидактические игры:</a:t>
            </a:r>
            <a:r>
              <a:rPr lang="ru-RU" sz="2400" dirty="0" smtClean="0"/>
              <a:t> «Кому нужна вода?», «Где спряталась вода?», «Хорошо – плохо»</a:t>
            </a:r>
            <a:endParaRPr lang="ru-RU" sz="2400" b="1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6920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неделя)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родителей.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работ родителей по теме проекта.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опытно-экспериментальной лаборатории в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75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Yu Mincho Demibold" pitchFamily="18" charset="-128"/>
                <a:ea typeface="Yu Mincho Demibold" pitchFamily="18" charset="-128"/>
              </a:rPr>
              <a:t>ФОТООТЧЕТ</a:t>
            </a:r>
            <a:endParaRPr lang="ru-RU" dirty="0">
              <a:latin typeface="Yu Mincho Demibold" pitchFamily="18" charset="-128"/>
              <a:ea typeface="Yu Mincho Demibold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38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Изучаем свойства воды</a:t>
            </a:r>
            <a:endParaRPr lang="ru-RU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7544" y="2276872"/>
            <a:ext cx="4248472" cy="3600400"/>
          </a:xfrm>
        </p:spPr>
      </p:pic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4038600" cy="3514253"/>
          </a:xfrm>
        </p:spPr>
      </p:pic>
    </p:spTree>
    <p:extLst>
      <p:ext uri="{BB962C8B-B14F-4D97-AF65-F5344CB8AC3E}">
        <p14:creationId xmlns:p14="http://schemas.microsoft.com/office/powerpoint/2010/main" val="204602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Экспериментируем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6180567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Занимаемся творчеством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3610744" cy="338437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36912"/>
            <a:ext cx="3851920" cy="3384376"/>
          </a:xfrm>
        </p:spPr>
      </p:pic>
    </p:spTree>
    <p:extLst>
      <p:ext uri="{BB962C8B-B14F-4D97-AF65-F5344CB8AC3E}">
        <p14:creationId xmlns:p14="http://schemas.microsoft.com/office/powerpoint/2010/main" val="67124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Играем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038600" cy="272216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68960"/>
            <a:ext cx="4038600" cy="2645891"/>
          </a:xfrm>
        </p:spPr>
      </p:pic>
    </p:spTree>
    <p:extLst>
      <p:ext uri="{BB962C8B-B14F-4D97-AF65-F5344CB8AC3E}">
        <p14:creationId xmlns:p14="http://schemas.microsoft.com/office/powerpoint/2010/main" val="12031669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Выставка продуктов  совместной деятельности родителей и детей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Семья </a:t>
            </a:r>
            <a:r>
              <a:rPr lang="ru-RU" dirty="0" err="1" smtClean="0"/>
              <a:t>Шайдуллаевых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4039985" cy="2273531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Семья Янченко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60032" y="2636912"/>
            <a:ext cx="4041775" cy="2273498"/>
          </a:xfrm>
        </p:spPr>
      </p:pic>
    </p:spTree>
    <p:extLst>
      <p:ext uri="{BB962C8B-B14F-4D97-AF65-F5344CB8AC3E}">
        <p14:creationId xmlns:p14="http://schemas.microsoft.com/office/powerpoint/2010/main" val="1716745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Семья Вихаревых</a:t>
            </a:r>
            <a:endParaRPr lang="ru-RU" sz="32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3528" y="16288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15850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08498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«Вода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тебя нет ни вкуса, ни цвета, ни запаха, тебя невозможно описать, тобой наслаждаются, не ведая, что ты такое. Нельзя сказать, что ты необходима для жизни: ты — сама жизнь. Ты наполняешь нас радостью, которую не объяснить нашими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чувствами».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Антуан де Сент-Экзюпери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Воде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дана волшебная власть стать соком жизни на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Земле».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Леонардо да Винчи</a:t>
            </a: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00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37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444500">
              <a:buNone/>
              <a:tabLst>
                <a:tab pos="444500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первый и любимый всеми детьми объект для исследования. С водой дети соприкасаются с первых дней жизни. И как только у детей начинается формироваться познавательный процесс, они используют воду для игр.</a:t>
            </a:r>
          </a:p>
          <a:p>
            <a:pPr marL="0" indent="444500">
              <a:buNone/>
              <a:tabLst>
                <a:tab pos="4445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моих наблюдений за детьми в группе я отметила, что дети не умеют экономить воду, мало что знают о свойствах, агрегатных ее состояниях, не придают особого значения ценности воды, не задумываются о последствиях расточительного отношения к воде.</a:t>
            </a:r>
          </a:p>
          <a:p>
            <a:pPr marL="0" indent="444500">
              <a:buNone/>
              <a:tabLst>
                <a:tab pos="4445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этого мной был разработан и реализован экологический проект под названием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«Вода – бесценный дар».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4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проекта: </a:t>
            </a:r>
            <a:b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– это бесценный дар природы, который нужно бережно сохранять!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08" y="1989138"/>
            <a:ext cx="5516033" cy="4137025"/>
          </a:xfrm>
        </p:spPr>
      </p:pic>
    </p:spTree>
    <p:extLst>
      <p:ext uri="{BB962C8B-B14F-4D97-AF65-F5344CB8AC3E}">
        <p14:creationId xmlns:p14="http://schemas.microsoft.com/office/powerpoint/2010/main" val="3537439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0" indent="630238" algn="just">
              <a:buNone/>
            </a:pPr>
            <a:r>
              <a:rPr lang="ru-RU" dirty="0" smtClean="0"/>
              <a:t>Расширение знаний детей о свойствах воды, роли воды в жизни человека и других живых организмов, воспитание бережного отношения к природным ресурсам нашей планеты.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219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5740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свойства воды.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первоначальные умения и навыки экологически грамотного и безопасного для природы и для самого ребенка поведения.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в детях наблюдательность, сообразительность, усидчивость.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в детях эмоционально-радостное ощущения от активного участия в совместной коллективной работе.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психологическое благополучие и здоровье детей.</a:t>
            </a:r>
          </a:p>
        </p:txBody>
      </p:sp>
    </p:spTree>
    <p:extLst>
      <p:ext uri="{BB962C8B-B14F-4D97-AF65-F5344CB8AC3E}">
        <p14:creationId xmlns:p14="http://schemas.microsoft.com/office/powerpoint/2010/main" val="3137425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группа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–группа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«Пчелки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(4-5 лет).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познавательно-исследовательский,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продолжительности (месяц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воспитатели, дети, родители.</a:t>
            </a:r>
          </a:p>
        </p:txBody>
      </p:sp>
    </p:spTree>
    <p:extLst>
      <p:ext uri="{BB962C8B-B14F-4D97-AF65-F5344CB8AC3E}">
        <p14:creationId xmlns:p14="http://schemas.microsoft.com/office/powerpoint/2010/main" val="167949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220" y="1600200"/>
            <a:ext cx="3933559" cy="4525963"/>
          </a:xfrm>
        </p:spPr>
      </p:pic>
    </p:spTree>
    <p:extLst>
      <p:ext uri="{BB962C8B-B14F-4D97-AF65-F5344CB8AC3E}">
        <p14:creationId xmlns:p14="http://schemas.microsoft.com/office/powerpoint/2010/main" val="3808875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неделя)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проблемы.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цели.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задач.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деятельности.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источников информации.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материалов и оборудования.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256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431</Words>
  <Application>Microsoft Office PowerPoint</Application>
  <PresentationFormat>Экран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Познавательно-исследовательский проект на тему «Вода – бесценный дар»</vt:lpstr>
      <vt:lpstr>    «Вода, у тебя нет ни вкуса, ни цвета, ни запаха, тебя невозможно описать, тобой наслаждаются, не ведая, что ты такое. Нельзя сказать, что ты необходима для жизни: ты — сама жизнь. Ты наполняешь нас радостью, которую не объяснить нашими чувствами». Антуан де Сент-Экзюпери  «Воде была дана волшебная власть стать соком жизни на Земле». Леонардо да Винчи</vt:lpstr>
      <vt:lpstr>Актуальность темы:</vt:lpstr>
      <vt:lpstr>Проблема проекта:  Вода – это бесценный дар природы, который нужно бережно сохранять!</vt:lpstr>
      <vt:lpstr>Цель проекта:</vt:lpstr>
      <vt:lpstr>Задачи проекта:</vt:lpstr>
      <vt:lpstr>Паспорт проекта:</vt:lpstr>
      <vt:lpstr>Этапы проекта</vt:lpstr>
      <vt:lpstr>Подготовительный этап (1 неделя)</vt:lpstr>
      <vt:lpstr>Основной этап (2 недели)</vt:lpstr>
      <vt:lpstr>2 неделя.</vt:lpstr>
      <vt:lpstr>Заключительный этап (1 неделя)</vt:lpstr>
      <vt:lpstr>ФОТООТЧЕТ</vt:lpstr>
      <vt:lpstr>Изучаем свойства воды</vt:lpstr>
      <vt:lpstr>Экспериментируем </vt:lpstr>
      <vt:lpstr>Занимаемся творчеством </vt:lpstr>
      <vt:lpstr>Играем</vt:lpstr>
      <vt:lpstr>Выставка продуктов  совместной деятельности родителей и детей</vt:lpstr>
      <vt:lpstr>Семья Вихаревых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Slime Black</dc:creator>
  <cp:lastModifiedBy>Афиз</cp:lastModifiedBy>
  <cp:revision>37</cp:revision>
  <dcterms:created xsi:type="dcterms:W3CDTF">2016-10-15T13:36:40Z</dcterms:created>
  <dcterms:modified xsi:type="dcterms:W3CDTF">2017-02-27T17:04:16Z</dcterms:modified>
</cp:coreProperties>
</file>