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8" r:id="rId13"/>
    <p:sldId id="270" r:id="rId14"/>
    <p:sldId id="277" r:id="rId15"/>
    <p:sldId id="267" r:id="rId16"/>
    <p:sldId id="271" r:id="rId17"/>
    <p:sldId id="273" r:id="rId18"/>
    <p:sldId id="272" r:id="rId19"/>
    <p:sldId id="278" r:id="rId20"/>
    <p:sldId id="275" r:id="rId21"/>
    <p:sldId id="274" r:id="rId22"/>
    <p:sldId id="276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FD858-AE53-45DB-9E87-A8DA642DD615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B291F-5BB6-4766-B848-5D8F1EB8A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211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291F-5BB6-4766-B848-5D8F1EB8AE1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EAE-0956-4CCA-BEE5-FD23EF1A1E94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ABEAE-0956-4CCA-BEE5-FD23EF1A1E94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3801-B912-4FEA-B156-CB0F30F5D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016224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Экологический  проект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«Волшебница  водичка»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normalizeH="0" baseline="0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normalizeH="0" baseline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МДОУ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000" i="0" u="none" strike="noStrike" normalizeH="0" baseline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етский сад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№27</a:t>
            </a:r>
            <a:endParaRPr kumimoji="0" lang="ru-RU" sz="2000" i="0" u="none" strike="noStrike" normalizeH="0" baseline="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Младшая группа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normalizeH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Фомичева М М</a:t>
            </a:r>
            <a:r>
              <a:rPr kumimoji="0" lang="ru-RU" sz="2000" i="0" u="none" strike="noStrike" normalizeH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– 2017 учебный год</a:t>
            </a:r>
            <a:endParaRPr kumimoji="0" lang="ru-RU" sz="2000" i="0" u="none" strike="noStrike" normalizeH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30" name="AutoShape 6" descr="https://im0-tub-ru.yandex.net/i?id=cdcec4bf340178cf96f8e5262b1663ec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573016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84249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ФГОС Основная образовательная программа дошкольного образования «От рождения до школы»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редакцией  Веракса Н. Е., Комаровой Т. С., Васильевой М. А.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В. Сотникова. «Самые маленькие в детском саду» (Из опыта работы московских педагогов). М., ЛИНКА – ПРЕСС. 2005г.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раннего возраста» Е.О.Смирнова, Н.Н.Авдеева. «Просвещение» Москва, 1996г.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«Педагогика раннего возраста» под редакцией Г.Г.Григорьевой, ИЦ «Академия», Москва, 1998г.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Интернет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404664"/>
            <a:ext cx="3209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988840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1196752"/>
            <a:ext cx="3275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Images\Фото-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0138" y="4365104"/>
            <a:ext cx="3323861" cy="2492896"/>
          </a:xfrm>
          <a:prstGeom prst="rect">
            <a:avLst/>
          </a:prstGeom>
          <a:noFill/>
        </p:spPr>
      </p:pic>
      <p:pic>
        <p:nvPicPr>
          <p:cNvPr id="1028" name="Picture 4" descr="G:\Images\Фото-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92696"/>
            <a:ext cx="2859782" cy="3525011"/>
          </a:xfrm>
          <a:prstGeom prst="rect">
            <a:avLst/>
          </a:prstGeom>
          <a:noFill/>
        </p:spPr>
      </p:pic>
      <p:pic>
        <p:nvPicPr>
          <p:cNvPr id="1029" name="Picture 5" descr="G:\Images\Фото-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5436096" cy="40770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19971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Воду можно пить, если подуть через соломинку, она будет пускать пузыри и булькать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Фото-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645024"/>
            <a:ext cx="3959424" cy="2969568"/>
          </a:xfrm>
          <a:prstGeom prst="rect">
            <a:avLst/>
          </a:prstGeom>
        </p:spPr>
      </p:pic>
      <p:pic>
        <p:nvPicPr>
          <p:cNvPr id="1026" name="Picture 2" descr="I:\Images\Фото-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836712"/>
            <a:ext cx="271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Водичка, водичка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Умой мое личико,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глазки блестели,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щечки алели,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смеялся роток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кусался зубок.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95736" y="188640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Водой можно мыться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Images\Фото-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867894" cy="5157192"/>
          </a:xfrm>
          <a:prstGeom prst="rect">
            <a:avLst/>
          </a:prstGeom>
          <a:noFill/>
        </p:spPr>
      </p:pic>
      <p:pic>
        <p:nvPicPr>
          <p:cNvPr id="2051" name="Picture 3" descr="G:\Images\Фото-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3883868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332656"/>
            <a:ext cx="2133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Купаем куклу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Images\Фото-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4016" y="3284984"/>
            <a:ext cx="4867963" cy="3789040"/>
          </a:xfrm>
          <a:prstGeom prst="rect">
            <a:avLst/>
          </a:prstGeom>
          <a:noFill/>
        </p:spPr>
      </p:pic>
      <p:pic>
        <p:nvPicPr>
          <p:cNvPr id="1027" name="Picture 3" descr="G:\Images\Фото-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44824"/>
            <a:ext cx="3597864" cy="5013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260648"/>
            <a:ext cx="562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водой можно играть. Игра «Рыбаки»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Затих водоем - хоть картину пиши,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Шутливо шуршали в тиши камыши,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там, где блестела вода как слюда,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Застыл поплавок — ни туда, ни сюда...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Правее чуток, где смыкались кусты,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рыбачок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восклицая: "Ух-ты!"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эхо лениво качала вода,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 рыбак все выкрикивал : "Вот это да!"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Images\Фото-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00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воде могут плавать утята и можно пускать кораблики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Images\Фото-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4067944" cy="3050958"/>
          </a:xfrm>
          <a:prstGeom prst="rect">
            <a:avLst/>
          </a:prstGeom>
          <a:noFill/>
        </p:spPr>
      </p:pic>
      <p:pic>
        <p:nvPicPr>
          <p:cNvPr id="4099" name="Picture 3" descr="G:\Images\Фото-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4379979" cy="32849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воде можно стирать  платочки и мокрой тряпочкой протирать свои стульчики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Images\Фото-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995936" cy="2996952"/>
          </a:xfrm>
          <a:prstGeom prst="rect">
            <a:avLst/>
          </a:prstGeom>
          <a:noFill/>
        </p:spPr>
      </p:pic>
      <p:pic>
        <p:nvPicPr>
          <p:cNvPr id="5123" name="Picture 3" descr="G:\Images\Фото-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Подвижные игры «Ручеёк», «Солнышко и дождик»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Images\Фото-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20688"/>
            <a:ext cx="3923928" cy="2942946"/>
          </a:xfrm>
          <a:prstGeom prst="rect">
            <a:avLst/>
          </a:prstGeom>
          <a:noFill/>
        </p:spPr>
      </p:pic>
      <p:pic>
        <p:nvPicPr>
          <p:cNvPr id="1027" name="Picture 3" descr="I:\Images\Фото-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861048"/>
            <a:ext cx="3851920" cy="2888940"/>
          </a:xfrm>
          <a:prstGeom prst="rect">
            <a:avLst/>
          </a:prstGeom>
          <a:noFill/>
        </p:spPr>
      </p:pic>
      <p:pic>
        <p:nvPicPr>
          <p:cNvPr id="1028" name="Picture 4" descr="I:\Images\Фото-0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4139952" cy="31049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332656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Разучиваем потешки и рассматриваем иллюстрации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251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2636912"/>
            <a:ext cx="2646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Images\Фото-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499992" cy="3374994"/>
          </a:xfrm>
          <a:prstGeom prst="rect">
            <a:avLst/>
          </a:prstGeom>
          <a:noFill/>
        </p:spPr>
      </p:pic>
      <p:pic>
        <p:nvPicPr>
          <p:cNvPr id="2052" name="Picture 4" descr="I:\Images\Фото-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8920"/>
            <a:ext cx="3899926" cy="2924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«Что я слышу – забываю.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Что я вижу – я помню.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Что я делаю – я понимаю.»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Конфуций.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«Умейте открыть перед ребенком в окружающем мире что-то одно, но открыть так, чтобы кусочек жизни заиграл всеми цветами радуги. Оставляйте всегда что-то недосказанное, чтобы ребенку захотелось еще и еще раз возвратиться к тому, что он узнал».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В. А. Сухомлинский.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раннем возрасте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исследовательские действия ребенка встроены в предметно – манипулятивную деятельность, его действия зависят от окружающих вещей.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основе экспериментальной деятельности детей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раннего возраста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лежит жажда познаний, стремление к открытиям, любознательность, потребность в умственных впечатлениях, и наша задача удовлетворить потребности детей, что в свою очередь сегодня в условиях ФГОС ДО в дошкольном образовании особенно остро присутствует проблема в организации ведущего вида деятельности в познании окружающего мира – экспериментирования.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Природа сделала инстинкт познания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раннем возрасте очень мощным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практически непреодолимым.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процессе игр-экспериментов дети узнают, как меняются свойства веществ и материалов в зависимости от разных внешних воздействий, учатся правильно называть эти свойства и качества. В ходе экспериментирования у детей задействуются все органы чувств, т. к. дети имеют возможность потрогать, послушать, понюхать и даже попробовать на вкус.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0"/>
            <a:ext cx="1584176" cy="20181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260648"/>
            <a:ext cx="5605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Рисуем дождик  – «Весёлые капельки»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Images\Фото-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3635896" cy="2304256"/>
          </a:xfrm>
          <a:prstGeom prst="rect">
            <a:avLst/>
          </a:prstGeom>
          <a:noFill/>
        </p:spPr>
      </p:pic>
      <p:pic>
        <p:nvPicPr>
          <p:cNvPr id="1027" name="Picture 3" descr="G:\Images\Фото-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92896"/>
            <a:ext cx="4355976" cy="3266982"/>
          </a:xfrm>
          <a:prstGeom prst="rect">
            <a:avLst/>
          </a:prstGeom>
          <a:noFill/>
        </p:spPr>
      </p:pic>
      <p:pic>
        <p:nvPicPr>
          <p:cNvPr id="2050" name="Picture 2" descr="G:\Images\Фото-0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514" y="836712"/>
            <a:ext cx="4187957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260648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Наталья\Desktop\Новая группа фото\2017-01-24\025.JPG"/>
          <p:cNvPicPr>
            <a:picLocks noChangeAspect="1" noChangeArrowheads="1"/>
          </p:cNvPicPr>
          <p:nvPr/>
        </p:nvPicPr>
        <p:blipFill>
          <a:blip r:embed="rId3" cstate="print"/>
          <a:srcRect t="12195"/>
          <a:stretch>
            <a:fillRect/>
          </a:stretch>
        </p:blipFill>
        <p:spPr bwMode="auto">
          <a:xfrm>
            <a:off x="251520" y="908720"/>
            <a:ext cx="3198173" cy="3744416"/>
          </a:xfrm>
          <a:prstGeom prst="rect">
            <a:avLst/>
          </a:prstGeom>
          <a:noFill/>
        </p:spPr>
      </p:pic>
      <p:pic>
        <p:nvPicPr>
          <p:cNvPr id="30723" name="Picture 3" descr="C:\Users\Наталья\Desktop\Новая группа фото\2017-01-24\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420888"/>
            <a:ext cx="4812302" cy="36090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3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pPr algn="l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924944"/>
            <a:ext cx="1919778" cy="2445694"/>
          </a:xfrm>
          <a:prstGeom prst="rect">
            <a:avLst/>
          </a:prstGeom>
          <a:noFill/>
        </p:spPr>
      </p:pic>
      <p:pic>
        <p:nvPicPr>
          <p:cNvPr id="1026" name="Picture 2" descr="I:\Images\Фото-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052736"/>
            <a:ext cx="3867894" cy="5517232"/>
          </a:xfrm>
          <a:prstGeom prst="rect">
            <a:avLst/>
          </a:prstGeom>
          <a:noFill/>
        </p:spPr>
      </p:pic>
      <p:pic>
        <p:nvPicPr>
          <p:cNvPr id="1027" name="Picture 3" descr="I:\Images\Фото-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60848"/>
            <a:ext cx="4860032" cy="4293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Наталья\Desktop\slide_17.jpg"/>
          <p:cNvPicPr>
            <a:picLocks noChangeAspect="1" noChangeArrowheads="1"/>
          </p:cNvPicPr>
          <p:nvPr/>
        </p:nvPicPr>
        <p:blipFill>
          <a:blip r:embed="rId3" cstate="print"/>
          <a:srcRect l="6531" t="10941" r="15035" b="18500"/>
          <a:stretch>
            <a:fillRect/>
          </a:stretch>
        </p:blipFill>
        <p:spPr bwMode="auto">
          <a:xfrm>
            <a:off x="683568" y="404664"/>
            <a:ext cx="7953290" cy="4896544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899592" y="5013176"/>
            <a:ext cx="7416824" cy="64770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5B3D7"/>
                </a:solidFill>
                <a:effectLst>
                  <a:prstShdw prst="shdw11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95B3D7"/>
              </a:solidFill>
              <a:effectLst>
                <a:prstShdw prst="shdw11">
                  <a:srgbClr val="868686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97346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Актуальность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Ребенок рождается исследователем. Неутолимая жажда новых впечатлений, любопытство, постоянное стремление наблюдать и экспериментировать, самостоятельно искать новые сведения о мире, традиционно рассматриваются как важнейшие черты детского поведения. Удовлетворяя свою любознательность в процессе активной познавательно – исследовательской деятельности, которая в естественной форме проявляется в виде детского экспериментирования, ребенок с одной стороны расширяет представления о мире, с другой – начинает овладевать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представлениями целостной картины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Необходимо включить малышей в осмысленную деятельность, в процессе которой они смогли бы обнаруживать все новые и новые свойства предметов.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 двумя видами: игрой и экспериментированием нет противоречий. Игра — вид деятельности, мотив которой заключается не в результатах, а в самом процессе, а через экспериментирование с предметами ребенок ставит определенные цели и добивается конкретных результатов.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детское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экспериментирование  дополняют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друг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839845"/>
            <a:ext cx="1584176" cy="20181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187461"/>
            <a:ext cx="8064896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Познавательно- исследовательский, игровой.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неделя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младшей группы , воспитатель.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573016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Обеспечение успешной адаптации детей путем организации разных видов детской деятельности с использованием воды;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игрового опыта каждого ребёнка;                          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077072"/>
            <a:ext cx="1919778" cy="2445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u="sng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685298"/>
            <a:ext cx="846043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Формировать  представления детей о свойствах воды: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вода бывает холодная, теплая, горячая;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вода течет, журчит, разливается, ее можно пить, наливать, переливать.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Развивать проявление инициативы любознательности  детей с целью получения новых знаний.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 Воспитывать бережное отношение к воде; доброжелательное отношение друг к другу и детскому саду.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573016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-3867" y="55597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764704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Ожидаемый результат:                           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начальных представлений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необходимости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заботиться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своем здоровье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бережного  отношения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воде (кран с водой закрывать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Успешная адаптация к условиям детского сада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познавательных интересов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детей навыков экспериментирования и исследования.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573016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20456"/>
            <a:ext cx="835292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Определение темы, цели, задач проекта.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Определение участников проекта.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Определение времени в режиме дня группы для реализации проекта.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Оформление картотеки потешек, стихов для детей и родителей по теме.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Информация  для родителей «Интересные игры с водой»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Подготовка необходимого оборудования.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Поиск, изучение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имеющейся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литературы по теме проекта.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  Определение содержания, методов, форм работы с детьми.</a:t>
            </a:r>
            <a:endParaRPr lang="ru-RU" sz="2000" dirty="0"/>
          </a:p>
        </p:txBody>
      </p:sp>
      <p:pic>
        <p:nvPicPr>
          <p:cNvPr id="4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077072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640960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I. Подготовительный этап.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Изготовление атрибутов к играм и непосредственной образовательной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Сбор бросового материала для изготовления пособий;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Подбор материала для практических игр и занятий;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Подбор литературы: стихи о воде, потешки;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Подбор игр с водой, составление плана мероприятий.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Информация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«Интересные игры с водой».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II. Практическая работа.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Практическая деятельность «Какая вода?»  (свойства воды).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Игры с водой: «Кораблики»,  «Ловим рыбку», «Тонет, не тонет», «Лейся, водичка».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Подвижные игры: «Ручеёк», «Солнышко и дождик 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Слушание стихов и потешек о воде; запись  «Как журчит водичка».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Пение песенки «Вода  -водичка»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Рисование: «Весёлые капельки»; аппликация «Рыбки плавают в водичке»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Игровая ситуация «Постираем куколкам платьица»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8.Беседа  «Чтобы быть здоровым »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 проекта.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для родителей.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412306"/>
            <a:ext cx="1919778" cy="2445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603</Words>
  <Application>Microsoft Office PowerPoint</Application>
  <PresentationFormat>Экран (4:3)</PresentationFormat>
  <Paragraphs>108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Экологический  проект «Волшебница  водичка»</vt:lpstr>
      <vt:lpstr>                                                                                                       «Что я слышу – забываю.                                                                                                          Что я вижу – я помню.                                                                                                          Что я делаю – я понимаю.»                                                                                                                                      Конфуций.   «Умейте открыть перед ребенком в окружающем мире что-то одно, но открыть так, чтобы кусочек жизни заиграл всеми цветами радуги. Оставляйте всегда что-то недосказанное, чтобы ребенку захотелось еще и еще раз возвратиться к тому, что он узнал».                                                                                                                        В. А. Сухомлинский.    В раннем возрасте исследовательские действия ребенка встроены в предметно – манипулятивную деятельность, его действия зависят от окружающих вещей. В основе экспериментальной деятельности детей раннего возраста лежит жажда познаний, стремление к открытиям, любознательность, потребность в умственных впечатлениях, и наша задача удовлетворить потребности детей, что в свою очередь сегодня в условиях ФГОС ДО в дошкольном образовании особенно остро присутствует проблема в организации ведущего вида деятельности в познании окружающего мира – экспериментирования.  Природа сделала инстинкт познания в раннем возрасте очень мощным, практически непреодолимым.  В процессе игр-экспериментов дети узнают, как меняются свойства веществ и материалов в зависимости от разных внешних воздействий, учатся правильно называть эти свойства и качества. В ходе экспериментирования у детей задействуются все органы чувств, т. к. дети имеют возможность потрогать, послушать, понюхать и даже попробовать на вкус.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«Водичка, водичка»</dc:title>
  <dc:creator>Наталья</dc:creator>
  <cp:lastModifiedBy>Windows User</cp:lastModifiedBy>
  <cp:revision>71</cp:revision>
  <dcterms:created xsi:type="dcterms:W3CDTF">2017-01-21T10:46:37Z</dcterms:created>
  <dcterms:modified xsi:type="dcterms:W3CDTF">2018-03-03T17:52:31Z</dcterms:modified>
</cp:coreProperties>
</file>