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B01"/>
    <a:srgbClr val="B94900"/>
    <a:srgbClr val="712703"/>
    <a:srgbClr val="92300F"/>
    <a:srgbClr val="A9915D"/>
    <a:srgbClr val="AD9861"/>
    <a:srgbClr val="8A733F"/>
    <a:srgbClr val="FCFCE9"/>
    <a:srgbClr val="F5F1BF"/>
    <a:srgbClr val="B39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1" d="100"/>
          <a:sy n="71" d="100"/>
        </p:scale>
        <p:origin x="-12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07776" y="1417632"/>
            <a:ext cx="6212542" cy="18876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r>
              <a:rPr lang="ru-RU" sz="7200" b="1" dirty="0">
                <a:ln w="19050">
                  <a:noFill/>
                </a:ln>
                <a:solidFill>
                  <a:schemeClr val="accent5">
                    <a:lumMod val="50000"/>
                  </a:schemeClr>
                </a:solidFill>
                <a:ea typeface="Tahoma" panose="020B0604030504040204" pitchFamily="34" charset="0"/>
                <a:cs typeface="Gotham Pro Black" panose="02000903040000020004" pitchFamily="50" charset="0"/>
              </a:rPr>
              <a:t>Удивительное превращение.</a:t>
            </a:r>
            <a:endParaRPr lang="ru-RU" sz="7200" b="1" dirty="0">
              <a:ln w="19050">
                <a:noFill/>
              </a:ln>
              <a:solidFill>
                <a:schemeClr val="accent5">
                  <a:lumMod val="50000"/>
                </a:schemeClr>
              </a:solidFill>
              <a:effectLst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36776" y="3829813"/>
            <a:ext cx="27835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+mj-lt"/>
                <a:ea typeface="Tahoma" panose="020B0604030504040204" pitchFamily="34" charset="0"/>
                <a:cs typeface="Gotham Pro" panose="02000503040000020004" pitchFamily="50" charset="0"/>
              </a:rPr>
              <a:t>Дидактическая игра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Учим ребёнка пересказывать рассказ по серии сюжетных картин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85768" y="453666"/>
            <a:ext cx="6857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9525">
                  <a:noFill/>
                </a:ln>
                <a:solidFill>
                  <a:srgbClr val="002060"/>
                </a:solidFill>
                <a:ea typeface="Tahoma" panose="020B0604030504040204" pitchFamily="34" charset="0"/>
                <a:cs typeface="Gotham Pro" panose="02000503040000020004" pitchFamily="50" charset="0"/>
              </a:rPr>
              <a:t>Удивительное превращение</a:t>
            </a:r>
            <a:endParaRPr lang="ru-RU" sz="4000" b="1" dirty="0">
              <a:ln w="9525">
                <a:noFill/>
              </a:ln>
              <a:solidFill>
                <a:srgbClr val="002060"/>
              </a:solidFill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5767" y="1600200"/>
            <a:ext cx="6857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просит ребёнка разложить сюжетные картинки в логической последовательности, ответить на вопросы полным ответом и пересказать рассказ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29" y="0"/>
            <a:ext cx="2675964" cy="3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1" y="629334"/>
            <a:ext cx="2792413" cy="390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197" y="3242651"/>
            <a:ext cx="2597803" cy="361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154" y="2980841"/>
            <a:ext cx="2576103" cy="36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57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-49264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2013" y="332643"/>
            <a:ext cx="8439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000" b="1" dirty="0">
                <a:ln w="9525">
                  <a:noFill/>
                </a:ln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Где стоял снеговик? Расскажи, как он выглядел?</a:t>
            </a:r>
            <a:endParaRPr lang="ru-RU" sz="3000" b="1" dirty="0">
              <a:ln w="9525">
                <a:noFill/>
              </a:ln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5" y="1143000"/>
            <a:ext cx="3980328" cy="540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82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4435" y="443317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пролетал мимо снеговика?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чем говорили снеговик и воробей?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110" y="1274315"/>
            <a:ext cx="3940143" cy="550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32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84295" y="501134"/>
            <a:ext cx="5607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растаял снеговик?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163" y="1085909"/>
            <a:ext cx="4147525" cy="577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0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7266" y="470212"/>
            <a:ext cx="75975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увидел воробей, когда прилетел к снеговику через несколько дней?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88" y="1437766"/>
            <a:ext cx="3721175" cy="525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90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09256" y="501134"/>
            <a:ext cx="3517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Пересказать рассказ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8751" y="1129553"/>
            <a:ext cx="73783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улице около дома стоял снеговик. Вместо рук у него были палочки, вместо носа морковка, вместо глаз угольки, а на голове ведро. Летел воробей, и сел отдохнуть на голове у снеговика. “Холодно тебе воробей?”- спросил снеговик. ‘Да, согреюсь и полечу дальше” Тут выглянуло из-за туч солнышко. Воробей согрелся, расправил крылышки, поглядел на снеговика и спросил: “ Снеговик, тебе холодно?” Тут воробей заметил, что снеговик стал таять. Отвалился нос, вместо рук повисли сосульки. Солнышко припекало все сильнее и сильнее, снеговик похудел, а воробышку стало так жарко, что он запел веселую песню. Снеговик тает, а значит скоро наступит весна. Через несколько дней снеговик растаял совсем. Когда воробей прилетел снова к другу снеговику, то на его месте он увидел пугало.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68588" y="52587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Рассказ ребёнку не читается, а может использоваться в качестве помощи в случае затруднений при составлении детского, авторского рассказа. 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6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237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67</cp:revision>
  <dcterms:created xsi:type="dcterms:W3CDTF">2013-11-19T05:52:05Z</dcterms:created>
  <dcterms:modified xsi:type="dcterms:W3CDTF">2018-01-26T11:59:37Z</dcterms:modified>
</cp:coreProperties>
</file>