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6" r:id="rId7"/>
    <p:sldId id="268" r:id="rId8"/>
    <p:sldId id="270" r:id="rId9"/>
    <p:sldId id="271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E0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l-clipart.net/uploads/posts/2015-05/1431105970_dvvnytyt1sdcep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700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-fotki.yandex.ru/get/9805/37366204.57d/0_124e91_f25f26c0_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4732869"/>
            <a:ext cx="1872208" cy="1756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teslamotorsclub.com/tmc/data/avatars/l/48/48574.jpg?1465135584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teslamotorsclub.com/tmc/data/avatars/l/48/48574.jpg?1465135584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teslamotorsclub.com/tmc/data/avatars/l/48/48574.jpg?1465135584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BFCEC"/>
              </a:clrFrom>
              <a:clrTo>
                <a:srgbClr val="FBFCE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69000"/>
            <a:ext cx="2184177" cy="1310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639747"/>
            </a:gs>
            <a:gs pos="0">
              <a:srgbClr val="DDEBCF"/>
            </a:gs>
            <a:gs pos="92000">
              <a:srgbClr val="9CB86E"/>
            </a:gs>
            <a:gs pos="100000">
              <a:schemeClr val="accent3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339752" y="4293096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Автор : Губанова Татьяна Валерьевна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воспитатель МДОУ д/с №27 «Светлячок» ЯМР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2017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763688" y="1873509"/>
            <a:ext cx="5760640" cy="230832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3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C1E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Экологическое воспитание младших дошкольников через проектную деятельность</a:t>
            </a:r>
            <a:endParaRPr lang="ru-RU" sz="36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7C1E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25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617708" cy="4963281"/>
          </a:xfrm>
        </p:spPr>
      </p:pic>
    </p:spTree>
    <p:extLst>
      <p:ext uri="{BB962C8B-B14F-4D97-AF65-F5344CB8AC3E}">
        <p14:creationId xmlns="" xmlns:p14="http://schemas.microsoft.com/office/powerpoint/2010/main" val="323333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28342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кологическое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 образование детей – чрезвычайно актуальная проблема настоящего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экологическое мировоззрение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культура ныне живущих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людей,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вывести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человечество из того катастрофического состояния, в котором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оно пребывает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ачинать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экологическое воспитание необходимо с дошкольного возраста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как в это время приобретенные знания могут в дальнейшем преобразоваться в прочные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убеждения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 смену традиционному образованию приходит продуктивное обучение, которое направлено на развитие творческих способностей, формирование у дошкольников интереса и потребности к активной созидательной деятельности.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33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20688"/>
            <a:ext cx="74888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Дать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детям необходимые экологические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знания помогут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технологии: проектная и исследовательская деятельность. Основываясь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личностно-ориентированном подходе к обучению и воспитанию, проектный метод развивает познавательный интерес к различным областям знаний, формирует навыки сотрудничества. Ребенок становится активным участником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процесса, вступает в диалог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сверстниками, учится находить пути решения проблем, делать выводы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101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Проекты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34076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Исходя из актуальности проблемы были созданы проекты: «Растительный мир», «Один день муравья», «Солнышко»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Участниками проекта были дети младшего дошкольного возраста, родители, воспитатели 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492896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59"/>
            <a:ext cx="2877905" cy="215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79" y="2536220"/>
            <a:ext cx="2614158" cy="196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845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Летний детский проект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«Растительный мир»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484785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B9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b="1" dirty="0"/>
              <a:t>познакомить детей с общим видом зеленого покрова участка.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136233" cy="31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739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4608512" cy="142617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>
                <a:effectLst/>
              </a:rPr>
              <a:t>Ознакомительное </a:t>
            </a:r>
            <a:r>
              <a:rPr lang="ru-RU" sz="3100" dirty="0" smtClean="0">
                <a:effectLst/>
              </a:rPr>
              <a:t>занятие</a:t>
            </a:r>
            <a:r>
              <a:rPr lang="en-US" sz="3100" dirty="0" smtClean="0">
                <a:effectLst/>
              </a:rPr>
              <a:t/>
            </a:r>
            <a:br>
              <a:rPr lang="en-US" sz="3100" dirty="0" smtClean="0">
                <a:effectLst/>
              </a:rPr>
            </a:br>
            <a:r>
              <a:rPr lang="ru-RU" sz="3100" dirty="0" smtClean="0">
                <a:effectLst/>
              </a:rPr>
              <a:t> </a:t>
            </a:r>
            <a:r>
              <a:rPr lang="ru-RU" sz="3100" dirty="0">
                <a:effectLst/>
              </a:rPr>
              <a:t>«Луговые цветы»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552394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3552394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3600400" cy="2484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2304256" cy="3072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611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354162"/>
          </a:xfrm>
        </p:spPr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проект.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 день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муравья»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по экологическому воспитанию детей,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бережное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насекомым.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1284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977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Педагогический проект.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Солнышко»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формирование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детей активного словаря через организацию разных видов деятельности: игровой (прежде всего); познавательной (наблюдения,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слово);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продуктивной.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976790" cy="298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11" y="2684262"/>
            <a:ext cx="4458241" cy="334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198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40768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истематическое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технологии проектной деятельности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воспитании экологической культуры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дошкольников,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детям  понять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осознать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нормы экологически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грамотного 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поведения человека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природе. </a:t>
            </a:r>
          </a:p>
        </p:txBody>
      </p:sp>
    </p:spTree>
    <p:extLst>
      <p:ext uri="{BB962C8B-B14F-4D97-AF65-F5344CB8AC3E}">
        <p14:creationId xmlns="" xmlns:p14="http://schemas.microsoft.com/office/powerpoint/2010/main" val="2842948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157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Актуальность</vt:lpstr>
      <vt:lpstr>Слайд 3</vt:lpstr>
      <vt:lpstr>Проекты</vt:lpstr>
      <vt:lpstr>Летний детский проект  «Растительный мир»</vt:lpstr>
      <vt:lpstr>Ознакомительное занятие  «Луговые цветы» </vt:lpstr>
      <vt:lpstr>Детский проект. «Один день муравья» Цель: продолжать работу по экологическому воспитанию детей, формировать бережное отношение к насекомым. </vt:lpstr>
      <vt:lpstr>Педагогический проект. «Солнышко» Цель: формирование у детей активного словаря через организацию разных видов деятельности: игровой (прежде всего); познавательной (наблюдения, художественное слово); продуктивной.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Экологический-3</dc:title>
  <dc:creator>Фокина Лидия Петровна</dc:creator>
  <cp:keywords>Шаблон презентации</cp:keywords>
  <cp:lastModifiedBy>Windows User</cp:lastModifiedBy>
  <cp:revision>25</cp:revision>
  <dcterms:created xsi:type="dcterms:W3CDTF">2017-02-23T13:11:39Z</dcterms:created>
  <dcterms:modified xsi:type="dcterms:W3CDTF">2019-01-20T19:31:01Z</dcterms:modified>
</cp:coreProperties>
</file>