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91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214291"/>
            <a:ext cx="5286412" cy="500065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МДОУ № 27 «Светлячок» ЯМР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3929066"/>
            <a:ext cx="6286544" cy="207170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Открытое занятие по обучению грамоте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Занятие 11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(Л.Е.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Журова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Н.С.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Варенцова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Н.В. Дурова, Л.Н. Невская)</a:t>
            </a:r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786314" y="6060629"/>
            <a:ext cx="42147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Воспитатель: 1-ой квалификационной категории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Губанова Татьяна Валерьевна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59293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Цель: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продолжать учить детей проводить звуковой анализ слов с применением правил написания гласных букв и определением ударного гласного звука;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познакомить с тем, что буква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обозначать два звука –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учить составлять предложения из трех слов с союзом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продолжать учить детей называть слова по заданной модели.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58204" cy="5697559"/>
          </a:xfrm>
        </p:spPr>
        <p:txBody>
          <a:bodyPr/>
          <a:lstStyle/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Ребятам весело со мной:</a:t>
            </a: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На ножке я кручусь одной,</a:t>
            </a: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Пока верчусь,</a:t>
            </a: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Я не тужу,</a:t>
            </a: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Кружу — жужжу,</a:t>
            </a: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Жужжу — кружу.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картинки для урока  грамоты"/>
          <p:cNvPicPr>
            <a:picLocks noChangeAspect="1" noChangeArrowheads="1"/>
          </p:cNvPicPr>
          <p:nvPr/>
        </p:nvPicPr>
        <p:blipFill>
          <a:blip r:embed="rId2" cstate="print"/>
          <a:srcRect l="10938" t="37500" r="14843" b="4166"/>
          <a:stretch>
            <a:fillRect/>
          </a:stretch>
        </p:blipFill>
        <p:spPr bwMode="auto">
          <a:xfrm>
            <a:off x="357158" y="857232"/>
            <a:ext cx="8483263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Картинки по запросу ю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3686175" cy="3590926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57290" y="3786190"/>
          <a:ext cx="6500860" cy="1785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215"/>
                <a:gridCol w="1625215"/>
                <a:gridCol w="1625215"/>
                <a:gridCol w="1625215"/>
              </a:tblGrid>
              <a:tr h="17859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57290" y="3857628"/>
            <a:ext cx="1643074" cy="1643074"/>
          </a:xfrm>
          <a:prstGeom prst="rect">
            <a:avLst/>
          </a:prstGeom>
          <a:solidFill>
            <a:srgbClr val="3A911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3857628"/>
            <a:ext cx="1500198" cy="16430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3857628"/>
            <a:ext cx="1571636" cy="164307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86512" y="3857628"/>
            <a:ext cx="1500198" cy="16430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786578" y="3143248"/>
            <a:ext cx="571504" cy="5000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3143248"/>
            <a:ext cx="3214710" cy="3000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9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Ю</a:t>
            </a:r>
            <a:endParaRPr lang="ru-RU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1500174"/>
          <a:ext cx="7786744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686"/>
                <a:gridCol w="1946686"/>
                <a:gridCol w="1946686"/>
                <a:gridCol w="1946686"/>
              </a:tblGrid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714612" y="1500174"/>
            <a:ext cx="1928826" cy="1928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572264" y="1500174"/>
            <a:ext cx="1928826" cy="1928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1500174"/>
            <a:ext cx="1857388" cy="192882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1500174"/>
            <a:ext cx="1928826" cy="192882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785794"/>
            <a:ext cx="571504" cy="5000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Картинки по запросу клюв"/>
          <p:cNvPicPr>
            <a:picLocks noChangeAspect="1" noChangeArrowheads="1"/>
          </p:cNvPicPr>
          <p:nvPr/>
        </p:nvPicPr>
        <p:blipFill>
          <a:blip r:embed="rId2" cstate="print"/>
          <a:srcRect l="56548" t="31250" r="1785" b="38477"/>
          <a:stretch>
            <a:fillRect/>
          </a:stretch>
        </p:blipFill>
        <p:spPr bwMode="auto">
          <a:xfrm>
            <a:off x="0" y="2214554"/>
            <a:ext cx="5104741" cy="4214842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6619900" cy="2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975"/>
                <a:gridCol w="1654975"/>
                <a:gridCol w="1654975"/>
                <a:gridCol w="1654975"/>
              </a:tblGrid>
              <a:tr h="203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00166" y="1428736"/>
            <a:ext cx="1643074" cy="20002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1428736"/>
            <a:ext cx="1571636" cy="20002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57752" y="1428736"/>
            <a:ext cx="1571636" cy="20002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00826" y="1428736"/>
            <a:ext cx="1643074" cy="20002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14414" y="285728"/>
          <a:ext cx="6477024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6"/>
                <a:gridCol w="1619256"/>
                <a:gridCol w="1619256"/>
                <a:gridCol w="1619256"/>
              </a:tblGrid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42976" y="285728"/>
            <a:ext cx="1714512" cy="192882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285728"/>
            <a:ext cx="1714512" cy="192882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929322" y="285728"/>
            <a:ext cx="1714512" cy="192882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285728"/>
            <a:ext cx="1714512" cy="1928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Картинки по запросу картинки стол для детей"/>
          <p:cNvPicPr>
            <a:picLocks noChangeAspect="1" noChangeArrowheads="1"/>
          </p:cNvPicPr>
          <p:nvPr/>
        </p:nvPicPr>
        <p:blipFill>
          <a:blip r:embed="rId2" cstate="print"/>
          <a:srcRect r="1714" b="7143"/>
          <a:stretch>
            <a:fillRect/>
          </a:stretch>
        </p:blipFill>
        <p:spPr bwMode="auto">
          <a:xfrm>
            <a:off x="214282" y="2928934"/>
            <a:ext cx="3071834" cy="2786082"/>
          </a:xfrm>
          <a:prstGeom prst="rect">
            <a:avLst/>
          </a:prstGeom>
          <a:noFill/>
        </p:spPr>
      </p:pic>
      <p:pic>
        <p:nvPicPr>
          <p:cNvPr id="20484" name="Picture 4" descr="Картинки по запросу картинки стул для дете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643182"/>
            <a:ext cx="2857520" cy="3081639"/>
          </a:xfrm>
          <a:prstGeom prst="rect">
            <a:avLst/>
          </a:prstGeom>
          <a:noFill/>
        </p:spPr>
      </p:pic>
      <p:pic>
        <p:nvPicPr>
          <p:cNvPr id="20486" name="Picture 6" descr="Картинки по запросу картинки шкаф для детей"/>
          <p:cNvPicPr>
            <a:picLocks noChangeAspect="1" noChangeArrowheads="1"/>
          </p:cNvPicPr>
          <p:nvPr/>
        </p:nvPicPr>
        <p:blipFill>
          <a:blip r:embed="rId4" cstate="print"/>
          <a:srcRect l="26250" t="6818" r="26874" b="15908"/>
          <a:stretch>
            <a:fillRect/>
          </a:stretch>
        </p:blipFill>
        <p:spPr bwMode="auto">
          <a:xfrm>
            <a:off x="6929454" y="2928934"/>
            <a:ext cx="1785950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124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МДОУ № 27 «Светлячок» ЯМР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МДОУ № 27 «Светлячок» ЯМР</dc:title>
  <dc:creator>PC</dc:creator>
  <cp:lastModifiedBy>PC</cp:lastModifiedBy>
  <cp:revision>7</cp:revision>
  <dcterms:created xsi:type="dcterms:W3CDTF">2019-10-23T11:44:06Z</dcterms:created>
  <dcterms:modified xsi:type="dcterms:W3CDTF">2019-10-25T11:56:56Z</dcterms:modified>
</cp:coreProperties>
</file>