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4" r:id="rId5"/>
    <p:sldId id="269" r:id="rId6"/>
    <p:sldId id="270" r:id="rId7"/>
    <p:sldId id="266" r:id="rId8"/>
    <p:sldId id="267" r:id="rId9"/>
    <p:sldId id="261" r:id="rId10"/>
    <p:sldId id="262" r:id="rId11"/>
    <p:sldId id="263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images.clipartbro.com/230/large-lake-clipart-23072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4000" y="3133575"/>
            <a:ext cx="8496000" cy="33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.bp.blogspot.com/-tTv2AVq982A/U7rlHVOcDSI/AAAAAAAAAsQ/_LWIQrvdmeU/s1600/smart_city_green.pn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1763" y="4869160"/>
            <a:ext cx="2232248" cy="176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3.proshkolu.ru/content/media/pic/std/3000000/2736000/2735550-cd9392461b8c3ebc.pn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2000" y="369000"/>
            <a:ext cx="2286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403648" y="5733256"/>
            <a:ext cx="5256584" cy="725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b="1" i="1" dirty="0" smtClean="0">
                <a:cs typeface="Arial" charset="0"/>
              </a:rPr>
              <a:t>Автор : Губанова Татьяна Валерьевна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b="1" i="1" dirty="0" smtClean="0">
                <a:cs typeface="Arial" charset="0"/>
              </a:rPr>
              <a:t>Воспитатель средней группы «Колокольчики»</a:t>
            </a:r>
            <a:endParaRPr lang="ru-RU" sz="1600" b="1" i="1" dirty="0">
              <a:cs typeface="Arial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979675" y="1268760"/>
            <a:ext cx="7200800" cy="258532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5400" b="1" i="1" dirty="0" smtClean="0">
              <a:ln w="19050">
                <a:solidFill>
                  <a:prstClr val="white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ru-RU" sz="5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Уголок природы в средней группе</a:t>
            </a:r>
            <a:endParaRPr lang="ru-RU" sz="5400" b="1" i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92288" y="603423"/>
            <a:ext cx="4067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МДОУ №27 «Светлячок» ЯМР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 уголке природы много наглядных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пособий: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картины, открытки, иллюстрации, фотографии,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плакаты, которые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используем в различных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видах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39552" y="1434526"/>
            <a:ext cx="4464496" cy="33483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427984" y="3140407"/>
            <a:ext cx="437997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95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Природный материал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уголка природы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полифункционален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дети могут использовать его как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материал для поделок, для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опытов и экспериментов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ну а так же как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предмет-заместитель для игры.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48384"/>
            <a:ext cx="3636026" cy="48480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13" r="2508"/>
          <a:stretch/>
        </p:blipFill>
        <p:spPr>
          <a:xfrm>
            <a:off x="4403699" y="1404431"/>
            <a:ext cx="4264754" cy="499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547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2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Совместно с детьми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сажаем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окошке наш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«Весёлый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огород»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вместе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делаем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красивый заборчик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наблюдаем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ростом растений, отмечая изменения в дневниках.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484784"/>
            <a:ext cx="4668011" cy="35010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400002"/>
            <a:ext cx="3803915" cy="2852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11" t="10436" r="2755"/>
          <a:stretch/>
        </p:blipFill>
        <p:spPr>
          <a:xfrm>
            <a:off x="5580112" y="4058307"/>
            <a:ext cx="2949335" cy="2525905"/>
          </a:xfrm>
          <a:prstGeom prst="round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0" t="22898" r="1421" b="25641"/>
          <a:stretch/>
        </p:blipFill>
        <p:spPr>
          <a:xfrm>
            <a:off x="527043" y="4716199"/>
            <a:ext cx="4680520" cy="186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184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8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Спасибо за внимание!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63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492138"/>
            <a:ext cx="3970784" cy="2794322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«Колокольчики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 звенят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Приглашают в детский сад!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Приходи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мы ждём тебя,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группе все у нас друзья.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Дружно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мы в саду играем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Никого не обижаем.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Колокольчики» поют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гости Вас к себе зовут!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986"/>
          <a:stretch/>
        </p:blipFill>
        <p:spPr>
          <a:xfrm>
            <a:off x="370898" y="3068960"/>
            <a:ext cx="6181096" cy="31993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98" y="474669"/>
            <a:ext cx="3312368" cy="256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42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7942" y="476672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наш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уголок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пригороды.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нем, в соответствии с возрастом и программой размещено всё необходимое для организации всевозможных видов деятельности детей, от НОД до самостоятельной. Теперь обо всем подробнее.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800111"/>
            <a:ext cx="6192688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819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Изменения в уголке природы происходят вместе с природными изменениями: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23002"/>
            <a:ext cx="4130780" cy="3098085"/>
          </a:xfrm>
          <a:prstGeom prst="rect">
            <a:avLst/>
          </a:prstGeom>
        </p:spPr>
      </p:pic>
      <p:pic>
        <p:nvPicPr>
          <p:cNvPr id="3074" name="Picture 2" descr="C:\Users\User\Desktop\ясли 2015-2016\фото группы 2018\IMG_20180216_075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2311" y="2672044"/>
            <a:ext cx="5005210" cy="375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76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521647"/>
            <a:ext cx="7920880" cy="59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565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76672"/>
            <a:ext cx="8124395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773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1674563"/>
            <a:ext cx="1928552" cy="2571403"/>
          </a:xfrm>
          <a:prstGeom prst="rect">
            <a:avLst/>
          </a:prstGeom>
        </p:spPr>
      </p:pic>
      <p:pic>
        <p:nvPicPr>
          <p:cNvPr id="4099" name="Picture 3" descr="C:\Users\User\Desktop\ясли 2015-2016\фото группы 2018\IMG_20180216_0750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67" t="67706" r="30129" b="6666"/>
          <a:stretch/>
        </p:blipFill>
        <p:spPr bwMode="auto">
          <a:xfrm>
            <a:off x="5148064" y="4365104"/>
            <a:ext cx="3755180" cy="199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75" r="1559" b="9653"/>
          <a:stretch/>
        </p:blipFill>
        <p:spPr>
          <a:xfrm>
            <a:off x="395536" y="3933056"/>
            <a:ext cx="4644008" cy="2528805"/>
          </a:xfrm>
          <a:prstGeom prst="rect">
            <a:avLst/>
          </a:prstGeom>
        </p:spPr>
      </p:pic>
      <p:pic>
        <p:nvPicPr>
          <p:cNvPr id="4100" name="Picture 4" descr="C:\Users\User\Desktop\ясли 2015-2016\оформление группы\IMG_457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20" t="19750" r="10000"/>
          <a:stretch/>
        </p:blipFill>
        <p:spPr bwMode="auto">
          <a:xfrm>
            <a:off x="539552" y="644133"/>
            <a:ext cx="3867706" cy="328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07258" y="437212"/>
            <a:ext cx="4089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нашем уголке природы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всегда есть место макетам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7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6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Изменения в природе дети отражают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своих рисунках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5" y="1328572"/>
            <a:ext cx="3681555" cy="49087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53" r="28898"/>
          <a:stretch/>
        </p:blipFill>
        <p:spPr>
          <a:xfrm>
            <a:off x="4331534" y="1328572"/>
            <a:ext cx="4260346" cy="520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2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2078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Оформляя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уголок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природы мы стремились создать условия для полноценного развития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детей,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оэтому в нем присутствует много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познавательной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природоведческой литературы: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азнообразные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энциклопедии, журналы,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книги.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09910" y="1639850"/>
            <a:ext cx="4187957" cy="3140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708920"/>
            <a:ext cx="3999459" cy="2999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9909" y="482358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ребенка лучше всего происходит через игровую деятельность. В нашем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уголке природы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есть большой выбор дидактических игр экологической тематики. </a:t>
            </a:r>
          </a:p>
        </p:txBody>
      </p:sp>
    </p:spTree>
    <p:extLst>
      <p:ext uri="{BB962C8B-B14F-4D97-AF65-F5344CB8AC3E}">
        <p14:creationId xmlns:p14="http://schemas.microsoft.com/office/powerpoint/2010/main" xmlns="" val="35882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9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77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«Колокольчики» звенят!  Приглашают в детский сад!  Приходи, мы ждём тебя,  В группе все у нас друзья.  Дружно мы в саду играем,  Никого не обижаем.  «Колокольчики» поют –  В гости Вас к себе зовут!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Экологический-2</dc:title>
  <dc:creator>Фокина Лидия Петровна</dc:creator>
  <cp:keywords>Шаблон презентации</cp:keywords>
  <cp:lastModifiedBy>Windows User</cp:lastModifiedBy>
  <cp:revision>23</cp:revision>
  <dcterms:created xsi:type="dcterms:W3CDTF">2017-02-23T13:11:39Z</dcterms:created>
  <dcterms:modified xsi:type="dcterms:W3CDTF">2019-01-08T19:50:25Z</dcterms:modified>
</cp:coreProperties>
</file>