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sldIdLst>
    <p:sldId id="261" r:id="rId2"/>
    <p:sldId id="267" r:id="rId3"/>
    <p:sldId id="268" r:id="rId4"/>
    <p:sldId id="270" r:id="rId5"/>
    <p:sldId id="265" r:id="rId6"/>
    <p:sldId id="269" r:id="rId7"/>
    <p:sldId id="264" r:id="rId8"/>
    <p:sldId id="266" r:id="rId9"/>
    <p:sldId id="272" r:id="rId10"/>
    <p:sldId id="271" r:id="rId11"/>
    <p:sldId id="273" r:id="rId12"/>
    <p:sldId id="274" r:id="rId13"/>
  </p:sldIdLst>
  <p:sldSz cx="9144000" cy="6858000" type="screen4x3"/>
  <p:notesSz cx="6858000" cy="9144000"/>
  <p:embeddedFontLst>
    <p:embeddedFont>
      <p:font typeface="PG Isadora Cyr Pro" panose="020B0604020202020204" charset="-5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11" d="100"/>
          <a:sy n="111" d="100"/>
        </p:scale>
        <p:origin x="162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09A10-6F3E-42D2-B5CF-035050F3A259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128FA-3E60-4966-8A7C-C3F974E8E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8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8FA-3E60-4966-8A7C-C3F974E8E5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4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31639" y="2895068"/>
            <a:ext cx="7560841" cy="4185756"/>
            <a:chOff x="1115616" y="2653746"/>
            <a:chExt cx="8359724" cy="584130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309863" y="2653746"/>
              <a:ext cx="7165477" cy="1675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G Isadora Cyr Pro" pitchFamily="2" charset="-52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7979641"/>
              <a:ext cx="6369313" cy="515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rgbClr val="0070C0"/>
                </a:solidFill>
                <a:latin typeface="PG Isadora Cyr Pro" pitchFamily="2" charset="-52"/>
                <a:cs typeface="Arial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059832" y="1700808"/>
            <a:ext cx="4752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самообразовательной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ема: «Развитие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методы работы»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9827" y="5373216"/>
            <a:ext cx="5016389" cy="792088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Губанова Татьяна Валерьевна, воспитатель</a:t>
            </a:r>
            <a:endParaRPr lang="ru-RU" altLang="ru-RU" sz="1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МДОУ №27 «Светлячок» ЯМР  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alt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- 18 г.</a:t>
            </a:r>
            <a:endParaRPr lang="ru-RU" altLang="ru-RU" sz="1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8457" y="91409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педагогического опыта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772815"/>
            <a:ext cx="34563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Внутриучрежденческий уровень МДОУ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7176" y="315822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ткрытые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0111" y="2978581"/>
            <a:ext cx="178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300876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астер - класс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394342" y="2520308"/>
            <a:ext cx="1296144" cy="4583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803376" y="2515237"/>
            <a:ext cx="36004" cy="642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096287" y="2536455"/>
            <a:ext cx="1224136" cy="409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195736" y="4091975"/>
            <a:ext cx="54006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Муниципальный уровень ЯМР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56127" y="5175185"/>
            <a:ext cx="219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ткрытые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3403220" y="4518429"/>
            <a:ext cx="917203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68144" y="51904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420134" y="4482425"/>
            <a:ext cx="69752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1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4973" y="1124744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теме: «Развитие познавательной активности детей дошкольного возраста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современные методы работы»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132856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повысился уровень познавательной активности,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сформировался познавательный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интерес, характеризующийся повышенной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устойчивостью. Дети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выступать в роли исследователей, которые самостоятельно и активно познают окружающий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практические материалы по теме самообразования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опыт распространен среди коллег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t="11083" r="8900" b="21953"/>
          <a:stretch/>
        </p:blipFill>
        <p:spPr bwMode="auto">
          <a:xfrm>
            <a:off x="298448" y="5229200"/>
            <a:ext cx="2320120" cy="139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8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datas/pedagogika/Vospitatelnaja-sistema-klassa-1/0015-015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772816"/>
            <a:ext cx="63367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происходит тогда, когда следующий шаг вперед объективно приносит больше радостей, больше внутреннего удовлетворения, чем… » (предыдущие приобретения и победы, которые стали чем-то обычным и даже надоели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Абрахам 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Харольд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Маслоу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основных побудителей познавательной активности 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педагог 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Беляева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327585"/>
            <a:ext cx="2725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611893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184482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ыбранной темы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и научной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 над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темой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результатов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(методические разработки)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педагогического опыта среди коллег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теме</a:t>
            </a:r>
          </a:p>
        </p:txBody>
      </p:sp>
    </p:spTree>
    <p:extLst>
      <p:ext uri="{BB962C8B-B14F-4D97-AF65-F5344CB8AC3E}">
        <p14:creationId xmlns:p14="http://schemas.microsoft.com/office/powerpoint/2010/main" val="14147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самообразованию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11797" y="1628800"/>
            <a:ext cx="6392652" cy="4042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формирования познавательной активности детей дошкольного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занимает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важнейших мест в психолого-педагогических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исследованиях. Особенно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 решение данной проблемы в русле формирования у детей дошкольного возраста готовности к школьному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обучению.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недостаточно сформирована потребность в самостоятельном познании окружающей действительности, устойчивое познавательное отношение к миру.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выбрала тему по самообразованию: «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детей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через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методы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Целью которой является: развитие познавательного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путем применения эффективных современных технологий.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1921057" cy="192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9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24744"/>
            <a:ext cx="59766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 выбранной темы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познавательной активности ребенка дошкольного возраста в настоящее время весьма актуальна, т.к. она развивает детскую любознательность, пытливость ума, формирует на их основе устойчивые познавательные интересы.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Ребенок, как можно раньше должен получить позитивный социальный опыт реализации собственных замыслов, т.к. возрастающая динамичность социальных отношений требует поиска новых, нестандартных действий в самых разных обстоятельствах. В настоящее время одним из главных направлений ФГОС ДО является повышение качества дошкольного образования, использование эффективного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подхода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работе с детьми,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новых современных технологий.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1" t="5641" r="16894"/>
          <a:stretch/>
        </p:blipFill>
        <p:spPr bwMode="auto">
          <a:xfrm>
            <a:off x="666749" y="4487544"/>
            <a:ext cx="1096939" cy="18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4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54868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методической и научной литературы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61456" y="918012"/>
            <a:ext cx="612068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Воронкевич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О.А. «Добро пожаловать в экологию!»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Парциальная программа работы по формированию экологической культуры у детей дошкольного возраста </a:t>
            </a:r>
          </a:p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 – во «Детство – Пресс», 2014. – 512с.)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Дыбина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О.В., Рахманова Н.П., Щетинина В.В. «Неизведанное рядом: Занимательные опыты и эксперименты для дошкольников»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(ТЦ Сфера, 2002. – 192с.)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Зебзеева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В.А. «Теория и методика экологического образования детей»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(ТЦ Сфера, 2009. – 288с.)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арамонова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Л.А. «Комплексная образовательная программа дошкольного образования»</a:t>
            </a:r>
          </a:p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(ТЦ Сфера, 2017. – 192с.)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Рыжова Л.В. «Методика проведения занятий познавательного цикла с детьми старшего дошкольного возраста (6-7 лет)»</a:t>
            </a:r>
          </a:p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 – во «Детство – Пресс»,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192с.)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Сидорова А.А. «Как организовать проект с дошкольниками»</a:t>
            </a:r>
          </a:p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(ТЦ Сфера, 2016. – 128с.)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1028" name="Picture 4" descr="https://kapitalists.ru/assets/f3baf6d75c45804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2" r="29208" b="1838"/>
          <a:stretch/>
        </p:blipFill>
        <p:spPr bwMode="auto">
          <a:xfrm>
            <a:off x="467544" y="4224815"/>
            <a:ext cx="1368152" cy="19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642" y="1340768"/>
            <a:ext cx="667479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систематизировать элементарные естественнонаучные и экологические представления детей.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проведения элементарных опытов и умения делать выводы на основе полученных результатов.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познавательную активность у детей в процессе экспериментирования.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овладению приемами практического взаимодействия с окружающими предметами.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мыслительную активность, умение наблюдать, анализировать, делать выводы.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предпосылки формирования практических и умственных действий.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познанию окружающего мира.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желание детей экспериментировать.</a:t>
            </a:r>
          </a:p>
          <a:p>
            <a:pPr algn="just"/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2" y="5157192"/>
            <a:ext cx="1462114" cy="14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979649"/>
            <a:ext cx="908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7" y="1052736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637306"/>
            <a:ext cx="58326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дошкольников любознательности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познавательной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действий, становление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 и творческой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практических материалов по теме самообразования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 педагогического опыта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5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700808"/>
            <a:ext cx="68407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                                    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«Растительный мир»                      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день муравья»                     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проект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«Вода»                                               Педагогический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«Огородники»                                 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Опытническая деятельность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 причиняй вреда природе»     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НОД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«Дикие животные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НОД (РИП)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«Кошка»                                           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НОД (РИП)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«Мебель»                                         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НОД (РИП)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опытно-экспериментальной работы с детьми дошкольного возраста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«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Мастер-класс» - 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ДОУ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методического сопровождения применения технологии проблемного диалога в аспекте непрерывности и преемственности на всех уровнях общего образования в условиях реализации ФГОС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052736"/>
            <a:ext cx="7704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реализация (методические разработки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19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718</Words>
  <Application>Microsoft Office PowerPoint</Application>
  <PresentationFormat>Экран (4:3)</PresentationFormat>
  <Paragraphs>87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PG Isadora Cyr Pro</vt:lpstr>
      <vt:lpstr>Calibri</vt:lpstr>
      <vt:lpstr>Times New Roman</vt:lpstr>
      <vt:lpstr>Arial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Универсальные</dc:title>
  <dc:creator>Фокина Лидия Петровна</dc:creator>
  <cp:keywords>Шаблон презентации</cp:keywords>
  <cp:lastModifiedBy>User</cp:lastModifiedBy>
  <cp:revision>129</cp:revision>
  <dcterms:created xsi:type="dcterms:W3CDTF">2014-07-06T18:18:01Z</dcterms:created>
  <dcterms:modified xsi:type="dcterms:W3CDTF">2019-01-20T03:50:58Z</dcterms:modified>
</cp:coreProperties>
</file>