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428604"/>
            <a:ext cx="57150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МОЙ СНЕГОВИК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5214950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Иванникова </a:t>
            </a:r>
            <a:r>
              <a:rPr lang="ru-RU" dirty="0" smtClean="0"/>
              <a:t>Мария 6 лет</a:t>
            </a:r>
          </a:p>
          <a:p>
            <a:r>
              <a:rPr lang="ru-RU" dirty="0" smtClean="0"/>
              <a:t>Юрин Ярослав 6 лет</a:t>
            </a:r>
          </a:p>
          <a:p>
            <a:r>
              <a:rPr lang="ru-RU" dirty="0" err="1" smtClean="0"/>
              <a:t>Ташанова</a:t>
            </a:r>
            <a:r>
              <a:rPr lang="ru-RU" dirty="0" smtClean="0"/>
              <a:t> Вероника 6 лет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1205_113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Все вокруг бело и снежно,</a:t>
            </a:r>
          </a:p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И узор на окнах нежный,</a:t>
            </a:r>
          </a:p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Иней на ветвях, как в сказке,</a:t>
            </a:r>
          </a:p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И мороз лишь для острастки —</a:t>
            </a:r>
          </a:p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Никого он не пугает,</a:t>
            </a:r>
          </a:p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Дети весело играют.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2082" y="4214818"/>
            <a:ext cx="79478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Все дети с нетерпением ждут зиму. </a:t>
            </a:r>
          </a:p>
          <a:p>
            <a:pPr algn="ctr"/>
            <a:r>
              <a:rPr lang="ru-RU" sz="2000" dirty="0" smtClean="0"/>
              <a:t>Ведь зима – это сугробы, горки, санки, коньки и конечно снеговик.</a:t>
            </a:r>
          </a:p>
          <a:p>
            <a:pPr algn="ctr"/>
            <a:r>
              <a:rPr lang="ru-RU" sz="2000" dirty="0" smtClean="0"/>
              <a:t>Зима в этом году приготовила нам большой сюрприз, </a:t>
            </a:r>
          </a:p>
          <a:p>
            <a:pPr algn="ctr"/>
            <a:r>
              <a:rPr lang="ru-RU" sz="2000" dirty="0" smtClean="0"/>
              <a:t>но наши ребята не расстраиваются и ловят каждый радостный момент.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1205_1106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72066" cy="6762755"/>
          </a:xfrm>
          <a:prstGeom prst="rect">
            <a:avLst/>
          </a:prstGeom>
        </p:spPr>
      </p:pic>
      <p:pic>
        <p:nvPicPr>
          <p:cNvPr id="3" name="Рисунок 2" descr="IMG_20191205_110621.jpg"/>
          <p:cNvPicPr>
            <a:picLocks noChangeAspect="1"/>
          </p:cNvPicPr>
          <p:nvPr/>
        </p:nvPicPr>
        <p:blipFill>
          <a:blip r:embed="rId3" cstate="print"/>
          <a:srcRect t="14583" b="46875"/>
          <a:stretch>
            <a:fillRect/>
          </a:stretch>
        </p:blipFill>
        <p:spPr>
          <a:xfrm>
            <a:off x="4000500" y="0"/>
            <a:ext cx="5143500" cy="2643206"/>
          </a:xfrm>
          <a:prstGeom prst="rect">
            <a:avLst/>
          </a:prstGeom>
        </p:spPr>
      </p:pic>
      <p:pic>
        <p:nvPicPr>
          <p:cNvPr id="4" name="Рисунок 3" descr="IMG_20191205_110633.jpg"/>
          <p:cNvPicPr>
            <a:picLocks noChangeAspect="1"/>
          </p:cNvPicPr>
          <p:nvPr/>
        </p:nvPicPr>
        <p:blipFill>
          <a:blip r:embed="rId4" cstate="print"/>
          <a:srcRect b="42708"/>
          <a:stretch>
            <a:fillRect/>
          </a:stretch>
        </p:blipFill>
        <p:spPr>
          <a:xfrm>
            <a:off x="4000482" y="2714620"/>
            <a:ext cx="5143518" cy="39290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2277" y="4857760"/>
            <a:ext cx="42300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Снега на улице совсем нет,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ребята собирают снег по крупинкам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1205_110922_BURST001_COVER.jpg"/>
          <p:cNvPicPr>
            <a:picLocks noChangeAspect="1"/>
          </p:cNvPicPr>
          <p:nvPr/>
        </p:nvPicPr>
        <p:blipFill>
          <a:blip r:embed="rId2" cstate="print"/>
          <a:srcRect r="52344" b="28125"/>
          <a:stretch>
            <a:fillRect/>
          </a:stretch>
        </p:blipFill>
        <p:spPr>
          <a:xfrm>
            <a:off x="0" y="0"/>
            <a:ext cx="2928926" cy="3313056"/>
          </a:xfrm>
          <a:prstGeom prst="rect">
            <a:avLst/>
          </a:prstGeom>
        </p:spPr>
      </p:pic>
      <p:pic>
        <p:nvPicPr>
          <p:cNvPr id="3" name="Рисунок 2" descr="IMG_20191205_110926.jpg"/>
          <p:cNvPicPr>
            <a:picLocks noChangeAspect="1"/>
          </p:cNvPicPr>
          <p:nvPr/>
        </p:nvPicPr>
        <p:blipFill>
          <a:blip r:embed="rId3" cstate="print"/>
          <a:srcRect l="20833" t="16666" r="18055" b="41667"/>
          <a:stretch>
            <a:fillRect/>
          </a:stretch>
        </p:blipFill>
        <p:spPr>
          <a:xfrm>
            <a:off x="6000728" y="214290"/>
            <a:ext cx="3143272" cy="2857520"/>
          </a:xfrm>
          <a:prstGeom prst="rect">
            <a:avLst/>
          </a:prstGeom>
        </p:spPr>
      </p:pic>
      <p:pic>
        <p:nvPicPr>
          <p:cNvPr id="5" name="Рисунок 4" descr="IMG_20191205_111122.jpg"/>
          <p:cNvPicPr>
            <a:picLocks noChangeAspect="1"/>
          </p:cNvPicPr>
          <p:nvPr/>
        </p:nvPicPr>
        <p:blipFill>
          <a:blip r:embed="rId4" cstate="print"/>
          <a:srcRect l="2343" t="18750" b="27083"/>
          <a:stretch>
            <a:fillRect/>
          </a:stretch>
        </p:blipFill>
        <p:spPr>
          <a:xfrm>
            <a:off x="214282" y="3143224"/>
            <a:ext cx="8929718" cy="37147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84889" y="571480"/>
            <a:ext cx="358861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Маша нашла красный фантик</a:t>
            </a:r>
          </a:p>
          <a:p>
            <a:pPr algn="ctr"/>
            <a:r>
              <a:rPr lang="ru-RU" dirty="0" smtClean="0"/>
              <a:t> и свернула из него</a:t>
            </a:r>
          </a:p>
          <a:p>
            <a:pPr algn="ctr"/>
            <a:r>
              <a:rPr lang="ru-RU" dirty="0" smtClean="0"/>
              <a:t> нос для снеговика.</a:t>
            </a:r>
          </a:p>
          <a:p>
            <a:pPr algn="ctr"/>
            <a:r>
              <a:rPr lang="ru-RU" dirty="0" smtClean="0"/>
              <a:t>Ярослав отыскал 2 уголька.</a:t>
            </a:r>
          </a:p>
          <a:p>
            <a:pPr algn="ctr"/>
            <a:r>
              <a:rPr lang="ru-RU" dirty="0" smtClean="0"/>
              <a:t>Вероника приготовила 2 веточки –</a:t>
            </a:r>
          </a:p>
          <a:p>
            <a:pPr algn="ctr"/>
            <a:r>
              <a:rPr lang="ru-RU" dirty="0" smtClean="0"/>
              <a:t> руки снеговика.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1205_111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Рисунок 2" descr="IMG_20191205_111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pic>
        <p:nvPicPr>
          <p:cNvPr id="5" name="Рисунок 4" descr="IMG_20191205_111348.jpg"/>
          <p:cNvPicPr>
            <a:picLocks noChangeAspect="1"/>
          </p:cNvPicPr>
          <p:nvPr/>
        </p:nvPicPr>
        <p:blipFill>
          <a:blip r:embed="rId4" cstate="print"/>
          <a:srcRect l="22222" t="27083" r="23611" b="35417"/>
          <a:stretch>
            <a:fillRect/>
          </a:stretch>
        </p:blipFill>
        <p:spPr>
          <a:xfrm>
            <a:off x="6357918" y="0"/>
            <a:ext cx="2786082" cy="2571768"/>
          </a:xfrm>
          <a:prstGeom prst="rect">
            <a:avLst/>
          </a:prstGeom>
        </p:spPr>
      </p:pic>
      <p:pic>
        <p:nvPicPr>
          <p:cNvPr id="6" name="Рисунок 5" descr="IMG_20191205_111410.jpg"/>
          <p:cNvPicPr>
            <a:picLocks noChangeAspect="1"/>
          </p:cNvPicPr>
          <p:nvPr/>
        </p:nvPicPr>
        <p:blipFill>
          <a:blip r:embed="rId5" cstate="print"/>
          <a:srcRect l="29166" t="28125" r="36111" b="36458"/>
          <a:stretch>
            <a:fillRect/>
          </a:stretch>
        </p:blipFill>
        <p:spPr>
          <a:xfrm>
            <a:off x="428596" y="0"/>
            <a:ext cx="1785950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91205_111418.jpg"/>
          <p:cNvPicPr>
            <a:picLocks noChangeAspect="1"/>
          </p:cNvPicPr>
          <p:nvPr/>
        </p:nvPicPr>
        <p:blipFill>
          <a:blip r:embed="rId2" cstate="print"/>
          <a:srcRect l="8333" t="19791" r="1389" b="23958"/>
          <a:stretch>
            <a:fillRect/>
          </a:stretch>
        </p:blipFill>
        <p:spPr>
          <a:xfrm>
            <a:off x="0" y="0"/>
            <a:ext cx="4643470" cy="3857652"/>
          </a:xfrm>
          <a:prstGeom prst="rect">
            <a:avLst/>
          </a:prstGeom>
        </p:spPr>
      </p:pic>
      <p:pic>
        <p:nvPicPr>
          <p:cNvPr id="4" name="Рисунок 3" descr="IMG_20191205_112439_BURST001_COVER.jpg"/>
          <p:cNvPicPr>
            <a:picLocks noChangeAspect="1"/>
          </p:cNvPicPr>
          <p:nvPr/>
        </p:nvPicPr>
        <p:blipFill>
          <a:blip r:embed="rId3" cstate="print"/>
          <a:srcRect r="10156" b="15625"/>
          <a:stretch>
            <a:fillRect/>
          </a:stretch>
        </p:blipFill>
        <p:spPr>
          <a:xfrm>
            <a:off x="3214678" y="2681696"/>
            <a:ext cx="5929322" cy="4176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7818" y="500042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Снеговик получился очень маленьким и грустным (как наша зима), ребятам стало его жалко и они отнесли его в домик.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152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5</cp:revision>
  <dcterms:created xsi:type="dcterms:W3CDTF">2019-12-12T18:08:01Z</dcterms:created>
  <dcterms:modified xsi:type="dcterms:W3CDTF">2019-12-23T11:51:04Z</dcterms:modified>
</cp:coreProperties>
</file>