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7" r:id="rId2"/>
    <p:sldId id="258" r:id="rId3"/>
    <p:sldId id="259" r:id="rId4"/>
    <p:sldId id="260" r:id="rId5"/>
    <p:sldId id="261" r:id="rId6"/>
    <p:sldId id="271" r:id="rId7"/>
    <p:sldId id="262" r:id="rId8"/>
    <p:sldId id="263" r:id="rId9"/>
    <p:sldId id="264" r:id="rId10"/>
    <p:sldId id="265" r:id="rId11"/>
    <p:sldId id="270" r:id="rId12"/>
    <p:sldId id="266" r:id="rId13"/>
    <p:sldId id="267" r:id="rId14"/>
    <p:sldId id="268" r:id="rId15"/>
    <p:sldId id="269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84915" autoAdjust="0"/>
  </p:normalViewPr>
  <p:slideViewPr>
    <p:cSldViewPr>
      <p:cViewPr>
        <p:scale>
          <a:sx n="66" d="100"/>
          <a:sy n="66" d="100"/>
        </p:scale>
        <p:origin x="-1200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9E1454-AE6B-447A-A89F-3CDAE40E45D7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E08DB-9285-4E74-8D2B-4753E946343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6E08DB-9285-4E74-8D2B-4753E946343E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357166"/>
            <a:ext cx="8215370" cy="142876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4000" i="1" dirty="0" smtClean="0">
                <a:solidFill>
                  <a:srgbClr val="0070C0"/>
                </a:solidFill>
                <a:latin typeface="+mn-lt"/>
                <a:cs typeface="Aparajita" pitchFamily="34" charset="0"/>
              </a:rPr>
              <a:t>Тематическая неделя</a:t>
            </a:r>
            <a:br>
              <a:rPr lang="ru-RU" sz="4000" i="1" dirty="0" smtClean="0">
                <a:solidFill>
                  <a:srgbClr val="0070C0"/>
                </a:solidFill>
                <a:latin typeface="+mn-lt"/>
                <a:cs typeface="Aparajita" pitchFamily="34" charset="0"/>
              </a:rPr>
            </a:br>
            <a:r>
              <a:rPr lang="ru-RU" sz="3200" i="1" dirty="0" smtClean="0">
                <a:solidFill>
                  <a:srgbClr val="FFC000"/>
                </a:solidFill>
                <a:latin typeface="+mn-lt"/>
                <a:cs typeface="Aparajita" pitchFamily="34" charset="0"/>
              </a:rPr>
              <a:t>«Песочные фантазии»</a:t>
            </a:r>
            <a:br>
              <a:rPr lang="ru-RU" sz="3200" i="1" dirty="0" smtClean="0">
                <a:solidFill>
                  <a:srgbClr val="FFC000"/>
                </a:solidFill>
                <a:latin typeface="+mn-lt"/>
                <a:cs typeface="Aparajita" pitchFamily="34" charset="0"/>
              </a:rPr>
            </a:br>
            <a:r>
              <a:rPr lang="ru-RU" sz="2000" i="1" dirty="0" smtClean="0">
                <a:solidFill>
                  <a:srgbClr val="FFC000"/>
                </a:solidFill>
                <a:latin typeface="+mn-lt"/>
                <a:cs typeface="Aparajita" pitchFamily="34" charset="0"/>
              </a:rPr>
              <a:t>воспитатель Полетаева Е.Б.</a:t>
            </a:r>
            <a:endParaRPr lang="ru-RU" sz="2000" i="1" dirty="0">
              <a:solidFill>
                <a:srgbClr val="FFC000"/>
              </a:solidFill>
              <a:latin typeface="+mn-lt"/>
              <a:cs typeface="Aparajita" pitchFamily="34" charset="0"/>
            </a:endParaRPr>
          </a:p>
        </p:txBody>
      </p:sp>
      <p:pic>
        <p:nvPicPr>
          <p:cNvPr id="4" name="Содержимое 3" descr="20190822_102833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928662" y="1974538"/>
            <a:ext cx="7500990" cy="421930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822_103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6842963">
            <a:off x="4435428" y="1872043"/>
            <a:ext cx="5093100" cy="2864870"/>
          </a:xfrm>
          <a:prstGeom prst="rect">
            <a:avLst/>
          </a:prstGeom>
        </p:spPr>
      </p:pic>
      <p:pic>
        <p:nvPicPr>
          <p:cNvPr id="4" name="Рисунок 3" descr="20190822_1039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228134">
            <a:off x="37707" y="1801795"/>
            <a:ext cx="5208220" cy="29296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820_111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857251"/>
            <a:ext cx="8001024" cy="4500576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«Задоринка»</a:t>
            </a:r>
            <a:br>
              <a:rPr lang="ru-RU" dirty="0" smtClean="0">
                <a:solidFill>
                  <a:srgbClr val="FFC000"/>
                </a:solidFill>
              </a:rPr>
            </a:b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6" name="Содержимое 5" descr="20190821_09263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821_0929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857251"/>
            <a:ext cx="8001024" cy="4500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«Сюжетно – ролевая игра «Кафе»</a:t>
            </a:r>
            <a:br>
              <a:rPr lang="ru-RU" dirty="0" smtClean="0">
                <a:solidFill>
                  <a:srgbClr val="FFC000"/>
                </a:solidFill>
              </a:rPr>
            </a:b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6" name="Содержимое 5" descr="20190820_10595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820_1058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4634513" y="1580537"/>
            <a:ext cx="4286256" cy="2411019"/>
          </a:xfrm>
          <a:prstGeom prst="rect">
            <a:avLst/>
          </a:prstGeom>
        </p:spPr>
      </p:pic>
      <p:pic>
        <p:nvPicPr>
          <p:cNvPr id="3" name="Рисунок 2" descr="20190820_1051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620253">
            <a:off x="469036" y="1779430"/>
            <a:ext cx="4870178" cy="2739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«Чудо песочек»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Содержимое 3" descr="20190820_1050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«Наши пальчики играли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Содержимое 3" descr="20190820_1616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29057" y="1593935"/>
            <a:ext cx="4786347" cy="2692320"/>
          </a:xfrm>
        </p:spPr>
      </p:pic>
      <p:pic>
        <p:nvPicPr>
          <p:cNvPr id="5" name="Рисунок 4" descr="20190820_16163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343" y="3268264"/>
            <a:ext cx="5492789" cy="30896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822_1030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857251"/>
            <a:ext cx="7874024" cy="44291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822_103109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857251"/>
            <a:ext cx="8001024" cy="4500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822_10315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857251"/>
            <a:ext cx="8255026" cy="464345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>
                <a:solidFill>
                  <a:srgbClr val="FFC000"/>
                </a:solidFill>
              </a:rPr>
              <a:t>Песочная фантазия</a:t>
            </a: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Содержимое 3" descr="20190822_10332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90822_1034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495595"/>
            <a:ext cx="8643965" cy="48622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«Мы экспериментируем»</a:t>
            </a:r>
            <a:br>
              <a:rPr lang="ru-RU" dirty="0" smtClean="0">
                <a:solidFill>
                  <a:srgbClr val="FFC000"/>
                </a:solidFill>
              </a:rPr>
            </a:br>
            <a:endParaRPr lang="ru-RU" dirty="0">
              <a:solidFill>
                <a:srgbClr val="FFC000"/>
              </a:solidFill>
            </a:endParaRPr>
          </a:p>
        </p:txBody>
      </p:sp>
      <p:pic>
        <p:nvPicPr>
          <p:cNvPr id="4" name="Содержимое 3" descr="20190822_1029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28</Words>
  <PresentationFormat>Экран (4:3)</PresentationFormat>
  <Paragraphs>8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Тематическая неделя «Песочные фантазии» воспитатель Полетаева Е.Б.</vt:lpstr>
      <vt:lpstr>«Чудо песочек»</vt:lpstr>
      <vt:lpstr>«Наши пальчики играли</vt:lpstr>
      <vt:lpstr>Слайд 4</vt:lpstr>
      <vt:lpstr>Слайд 5</vt:lpstr>
      <vt:lpstr>Слайд 6</vt:lpstr>
      <vt:lpstr>Песочная фантазия</vt:lpstr>
      <vt:lpstr>Слайд 8</vt:lpstr>
      <vt:lpstr>«Мы экспериментируем» </vt:lpstr>
      <vt:lpstr>Слайд 10</vt:lpstr>
      <vt:lpstr>Слайд 11</vt:lpstr>
      <vt:lpstr>«Задоринка» </vt:lpstr>
      <vt:lpstr>Слайд 13</vt:lpstr>
      <vt:lpstr>«Сюжетно – ролевая игра «Кафе» 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Тематическая неделя «Песочные фантазии»</dc:title>
  <dc:creator>Елена</dc:creator>
  <cp:lastModifiedBy>Елена</cp:lastModifiedBy>
  <cp:revision>7</cp:revision>
  <dcterms:created xsi:type="dcterms:W3CDTF">2019-09-10T12:42:14Z</dcterms:created>
  <dcterms:modified xsi:type="dcterms:W3CDTF">2019-09-11T13:30:37Z</dcterms:modified>
</cp:coreProperties>
</file>