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sldIdLst>
    <p:sldId id="256" r:id="rId5"/>
    <p:sldId id="257" r:id="rId6"/>
    <p:sldId id="272" r:id="rId7"/>
    <p:sldId id="258" r:id="rId8"/>
    <p:sldId id="260" r:id="rId9"/>
    <p:sldId id="281" r:id="rId10"/>
    <p:sldId id="273" r:id="rId11"/>
    <p:sldId id="261" r:id="rId12"/>
    <p:sldId id="264" r:id="rId13"/>
    <p:sldId id="265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99"/>
    <a:srgbClr val="000099"/>
    <a:srgbClr val="800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3" d="100"/>
          <a:sy n="73" d="100"/>
        </p:scale>
        <p:origin x="-121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50B594-CF0F-4A1D-853B-9DCC982F5A7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2266" y="5333453"/>
            <a:ext cx="2071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Полетаева Е.Б.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71501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25.04.2022 г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28596" y="478884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№ 27 «Светлячок»»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8605"/>
            <a:ext cx="85725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Русские 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14686"/>
            <a:ext cx="3318601" cy="24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>
            <a:hlinkClick r:id="rId3" tooltip=" Каталог презентаций "/>
          </p:cNvPr>
          <p:cNvSpPr/>
          <p:nvPr/>
        </p:nvSpPr>
        <p:spPr>
          <a:xfrm>
            <a:off x="3857620" y="6215082"/>
            <a:ext cx="1643074" cy="355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ru-RU" sz="2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п.Щедрино</a:t>
            </a:r>
            <a:endParaRPr lang="ru-RU" sz="2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5297" t="6413" b="9549"/>
          <a:stretch>
            <a:fillRect/>
          </a:stretch>
        </p:blipFill>
        <p:spPr bwMode="auto">
          <a:xfrm>
            <a:off x="4500562" y="4104780"/>
            <a:ext cx="3894274" cy="23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614364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714348" y="1632336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возникло желание участвовать в играх, внести их в повседневную жизнь. Дети стали активно использовать в речи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считалки,. Научились преодолевать неудачи, радоваться успеху других, сформировалось умение постоять за себя, чувство справедливости. Развилась эмоциональная сфера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«Однако даже если ребёнок и не познает, а лишь «прикоснется» к миру народной игры, свое доброе дело она сделает».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latin typeface="Comic Sans MS" pitchFamily="66" charset="0"/>
              </a:rPr>
              <a:t>Фотоотчет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колечко</a:t>
            </a:r>
            <a:endParaRPr lang="ru-RU" sz="31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220419_083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Гуси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лебеди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_20220420_110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Бабка –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ежка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220420_114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Колпачок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_20220422_094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Колпачок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_20220422_094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Птички и кот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220422_095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Зайка серенький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220422_095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7715304" cy="26432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714752"/>
            <a:ext cx="3433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0017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«Игра есть потребность растущего детского организма…»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Н.К. Крупская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357694"/>
            <a:ext cx="2071682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000240"/>
            <a:ext cx="7000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Тип проекта –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познавательно – творческий.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проекта –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(Полетаева Е.Б.)                                                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Участники проекта –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дети, родители, педагоги.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Сроки реализации – 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неделя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358246" cy="46166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39581"/>
            <a:ext cx="2974905" cy="25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Народные игры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1428736"/>
            <a:ext cx="78581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темы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игры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естественная среда, в которой искусство переплетено с жизнью людей. Одно из эффективных, увлекательных и доступных для детей дошкольного возраста средство приобщения к национальной культуре.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народные игры для детей дошкольного возраста являются естественной основой для успешного воспитания. В народных играх дети встречаются с замечательными мелодиями, исполненными подлинно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родным языком. Они приближают ребенка к прекрасному, порождают в сознании ребенка любовь к доброте, благородству, взаимовыручке. Они развивают ловкость, гибкость, силу, моторику, воображение, тренируют реакцию и координацию движений.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знакомству с русскими народными играми в детском саду, мы сохраняем свои традиции, передаем будущему поколению, тем самым обеспечиваем духовное здоровье детей.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64305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1571612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формирования у детей интереса к истории, культуре и традициям русского народа, через народные игры.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у детей целостного отношения к национальной культуре,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традициям и играм русского народа;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представлений о разнообразии народных игр.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двигательных навыков дошкольников, познавательных способностей детей через представления об обычаях русского народа.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-воспитание  интереса  к русским народным играм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929066"/>
            <a:ext cx="2468070" cy="24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1000100" y="1899577"/>
            <a:ext cx="750099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Планируемый результат: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Пробудить интерес к народной игре. Если первый шаг к ее постижению будет успешным, то обязательно появится желание более глубоко изучить игровой фольклор, историю игры, народную культуру в целом.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1.Подготовительный этап: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1.Изучение, материалов по данной теме,  изучение методической литературы: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Литвинова И. Н. «Детские народные подвижные игры».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«Русские народные подвижные игры».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Осокина Т. И., Тимофеева Е. 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Фурмина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С. «Игры и развлечения детей на воздухе».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Михайлова М. А. «Народные традиции, игры, развлечения»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Лямина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 "Народные игры в детском саду"М., 2008г.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Куприянова Л.Л. "Русский фольклор", М., Мнемозина, 2002г.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сайтов в Интернете.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2.Подбор материала, игр по теме.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3.Составление картотек.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4.Разработка  перспективного плана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9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Этапы реализации проекта.</a:t>
            </a:r>
            <a:endParaRPr lang="ru-RU" sz="40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1428736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64173"/>
            <a:ext cx="3214710" cy="30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642910" y="1491816"/>
            <a:ext cx="4214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 Основной Этап: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Ознакомление  детей с русскими народными играми: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-знакомство с историей возникновения игр;</a:t>
            </a:r>
            <a:b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-знакомство с содержанием игры</a:t>
            </a:r>
            <a:b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-разучивание игр и их проведение.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-разучивание считалок, </a:t>
            </a:r>
            <a:r>
              <a:rPr lang="ru-RU" altLang="zh-CN" sz="1600" dirty="0" err="1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закличек</a:t>
            </a: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оформление картотеки русских народных игр, считалок, скороговорок, </a:t>
            </a:r>
            <a:r>
              <a:rPr lang="ru-RU" altLang="zh-CN" sz="1600" dirty="0" err="1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закличек</a:t>
            </a:r>
            <a:r>
              <a:rPr lang="ru-RU" altLang="zh-CN" sz="1600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lang="ru-RU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357694"/>
            <a:ext cx="3487324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642910" y="1924073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Заключительный этап: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2.Картотеки  русских народных игр, считалок,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закличек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скороговорок.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3.Консультация для родителей «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ародные игры в семье».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4.Применение детьми народных игр в самостоятельной игровой деятельности в помещение и на улице.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FA96054A8F064BA0896BA60C175A29" ma:contentTypeVersion="0" ma:contentTypeDescription="Создание документа." ma:contentTypeScope="" ma:versionID="e9f159dbc92fb028f28464011723c6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5e9ee565066404da4099087e782e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50FCF47-A80D-45A4-90A2-3FF78AFDC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9C5D27-9F54-40F0-9BAE-FF15C15886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D4BEF-0540-4E0A-80FE-E95CDB80577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974</TotalTime>
  <Words>440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Фотоотчет колечко</vt:lpstr>
      <vt:lpstr>Гуси – лебеди</vt:lpstr>
      <vt:lpstr>Бабка – ежка</vt:lpstr>
      <vt:lpstr>Колпачок</vt:lpstr>
      <vt:lpstr>Колпачок</vt:lpstr>
      <vt:lpstr>Птички и кот</vt:lpstr>
      <vt:lpstr>Зайка серенький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</dc:title>
  <dc:creator>Admin</dc:creator>
  <cp:lastModifiedBy>User</cp:lastModifiedBy>
  <cp:revision>134</cp:revision>
  <dcterms:created xsi:type="dcterms:W3CDTF">2012-04-06T10:21:13Z</dcterms:created>
  <dcterms:modified xsi:type="dcterms:W3CDTF">2022-04-25T10:05:15Z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0x01010030FA96054A8F064BA0896BA60C175A29</vt:lpwstr>
  </property>
</Properties>
</file>