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МУНИЦИПАЛЬНОЕ ДОШКОЛЬНОЕ ОБРАЗОВАТЕЛЬНОЕ УЧЕРЕЖДЕНИЕ</a:t>
            </a:r>
            <a:br>
              <a:rPr lang="ru-RU" sz="1800" b="1" dirty="0" smtClean="0">
                <a:solidFill>
                  <a:srgbClr val="000066"/>
                </a:solidFill>
              </a:rPr>
            </a:br>
            <a:r>
              <a:rPr lang="ru-RU" sz="1800" b="1" dirty="0" smtClean="0">
                <a:solidFill>
                  <a:srgbClr val="000066"/>
                </a:solidFill>
              </a:rPr>
              <a:t> </a:t>
            </a:r>
            <a:r>
              <a:rPr lang="ru-RU" sz="1900" b="1" dirty="0" smtClean="0">
                <a:solidFill>
                  <a:srgbClr val="000066"/>
                </a:solidFill>
              </a:rPr>
              <a:t>«</a:t>
            </a:r>
            <a:r>
              <a:rPr lang="ru-RU" sz="2200" b="1" dirty="0" smtClean="0">
                <a:solidFill>
                  <a:srgbClr val="000066"/>
                </a:solidFill>
              </a:rPr>
              <a:t>Светлячок»</a:t>
            </a:r>
            <a:r>
              <a:rPr lang="ru-RU" sz="1900" b="1" dirty="0" smtClean="0">
                <a:solidFill>
                  <a:srgbClr val="000066"/>
                </a:solidFill>
              </a:rPr>
              <a:t> детский сад</a:t>
            </a:r>
            <a:r>
              <a:rPr lang="ru-RU" sz="1700" b="1" dirty="0" smtClean="0">
                <a:solidFill>
                  <a:srgbClr val="000066"/>
                </a:solidFill>
              </a:rPr>
              <a:t>  </a:t>
            </a:r>
            <a:r>
              <a:rPr lang="ru-RU" sz="1900" b="1" dirty="0" smtClean="0">
                <a:solidFill>
                  <a:srgbClr val="000066"/>
                </a:solidFill>
              </a:rPr>
              <a:t>№27»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Воспитатель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Полетаева Е.Б.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7963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Пользователь\Desktop\фото группы\DSCN234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2857436"/>
            <a:ext cx="4464496" cy="2511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Пользователь\Desktop\фото группы\Фото01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686322">
            <a:off x="2100544" y="2023361"/>
            <a:ext cx="4229964" cy="4235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463488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220</TotalTime>
  <Words>524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Елена</cp:lastModifiedBy>
  <cp:revision>26</cp:revision>
  <dcterms:created xsi:type="dcterms:W3CDTF">2013-10-18T17:44:48Z</dcterms:created>
  <dcterms:modified xsi:type="dcterms:W3CDTF">2017-09-26T16:35:58Z</dcterms:modified>
</cp:coreProperties>
</file>