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36364D-1223-46C5-98A3-4EFE548FD13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4FC7A7-97D5-4D41-8FEC-6C31A1C07F3A}">
      <dgm:prSet phldrT="[Текст]" custT="1"/>
      <dgm:spPr/>
      <dgm:t>
        <a:bodyPr/>
        <a:lstStyle/>
        <a:p>
          <a:r>
            <a:rPr lang="ru-RU" sz="1000">
              <a:latin typeface="+mj-lt"/>
            </a:rPr>
            <a:t>заведующий</a:t>
          </a:r>
        </a:p>
        <a:p>
          <a:r>
            <a:rPr lang="ru-RU" sz="1000">
              <a:latin typeface="+mj-lt"/>
            </a:rPr>
            <a:t>МДОУ</a:t>
          </a:r>
        </a:p>
      </dgm:t>
    </dgm:pt>
    <dgm:pt modelId="{2027BC4F-D47D-4AEA-97EB-9F8A8F9C9389}" type="parTrans" cxnId="{67A92BBF-007B-4549-9FBD-6D6E9E12E8F8}">
      <dgm:prSet/>
      <dgm:spPr/>
      <dgm:t>
        <a:bodyPr/>
        <a:lstStyle/>
        <a:p>
          <a:endParaRPr lang="ru-RU" sz="1000">
            <a:latin typeface="+mj-lt"/>
          </a:endParaRPr>
        </a:p>
      </dgm:t>
    </dgm:pt>
    <dgm:pt modelId="{A93C2F55-BF86-40D9-9B6A-D1D240BA8CAA}" type="sibTrans" cxnId="{67A92BBF-007B-4549-9FBD-6D6E9E12E8F8}">
      <dgm:prSet/>
      <dgm:spPr/>
      <dgm:t>
        <a:bodyPr/>
        <a:lstStyle/>
        <a:p>
          <a:endParaRPr lang="ru-RU" sz="1000">
            <a:latin typeface="+mj-lt"/>
          </a:endParaRPr>
        </a:p>
      </dgm:t>
    </dgm:pt>
    <dgm:pt modelId="{43C08E71-D7C7-4D9A-9976-4C3E478A665A}">
      <dgm:prSet phldrT="[Текст]" custT="1"/>
      <dgm:spPr/>
      <dgm:t>
        <a:bodyPr/>
        <a:lstStyle/>
        <a:p>
          <a:r>
            <a:rPr lang="ru-RU" sz="1000">
              <a:latin typeface="+mj-lt"/>
            </a:rPr>
            <a:t>главный бухгалтер</a:t>
          </a:r>
        </a:p>
      </dgm:t>
    </dgm:pt>
    <dgm:pt modelId="{97C81FEC-0767-464C-8092-E106101C0F60}" type="parTrans" cxnId="{189AF333-EB20-47A3-BE33-5B426D65D89A}">
      <dgm:prSet/>
      <dgm:spPr/>
      <dgm:t>
        <a:bodyPr/>
        <a:lstStyle/>
        <a:p>
          <a:endParaRPr lang="ru-RU" sz="1000">
            <a:latin typeface="+mj-lt"/>
          </a:endParaRPr>
        </a:p>
      </dgm:t>
    </dgm:pt>
    <dgm:pt modelId="{86BD6719-1970-426B-B077-B5CF6065C366}" type="sibTrans" cxnId="{189AF333-EB20-47A3-BE33-5B426D65D89A}">
      <dgm:prSet/>
      <dgm:spPr/>
      <dgm:t>
        <a:bodyPr/>
        <a:lstStyle/>
        <a:p>
          <a:endParaRPr lang="ru-RU" sz="1000">
            <a:latin typeface="+mj-lt"/>
          </a:endParaRPr>
        </a:p>
      </dgm:t>
    </dgm:pt>
    <dgm:pt modelId="{4121A775-DA9D-4E18-975B-8E5A5D0AD4DD}">
      <dgm:prSet phldrT="[Текст]" custT="1"/>
      <dgm:spPr/>
      <dgm:t>
        <a:bodyPr/>
        <a:lstStyle/>
        <a:p>
          <a:r>
            <a:rPr lang="ru-RU" sz="1000">
              <a:latin typeface="+mj-lt"/>
            </a:rPr>
            <a:t>бухгалтер</a:t>
          </a:r>
        </a:p>
      </dgm:t>
    </dgm:pt>
    <dgm:pt modelId="{EBCC3867-82CE-463C-B0F6-F529BA0A2027}" type="parTrans" cxnId="{E043E0E7-1924-48AD-80C4-AA49C171E049}">
      <dgm:prSet/>
      <dgm:spPr/>
      <dgm:t>
        <a:bodyPr/>
        <a:lstStyle/>
        <a:p>
          <a:endParaRPr lang="ru-RU" sz="1000">
            <a:latin typeface="+mj-lt"/>
          </a:endParaRPr>
        </a:p>
      </dgm:t>
    </dgm:pt>
    <dgm:pt modelId="{1A3CCA19-12CF-4A86-9051-098F807DB9E8}" type="sibTrans" cxnId="{E043E0E7-1924-48AD-80C4-AA49C171E049}">
      <dgm:prSet/>
      <dgm:spPr/>
      <dgm:t>
        <a:bodyPr/>
        <a:lstStyle/>
        <a:p>
          <a:endParaRPr lang="ru-RU" sz="1000">
            <a:latin typeface="+mj-lt"/>
          </a:endParaRPr>
        </a:p>
      </dgm:t>
    </dgm:pt>
    <dgm:pt modelId="{7F65CAA6-B912-4AF0-B88A-F7A226C1C23B}">
      <dgm:prSet phldrT="[Текст]" custT="1"/>
      <dgm:spPr/>
      <dgm:t>
        <a:bodyPr/>
        <a:lstStyle/>
        <a:p>
          <a:r>
            <a:rPr lang="ru-RU" sz="1000">
              <a:latin typeface="+mj-lt"/>
            </a:rPr>
            <a:t>заведующий хозяйством</a:t>
          </a:r>
        </a:p>
      </dgm:t>
    </dgm:pt>
    <dgm:pt modelId="{EFC6A9B1-A400-4757-8184-9C75ECF36D09}" type="parTrans" cxnId="{7F0B1ACA-2DD9-4E7F-B231-89FE917376F9}">
      <dgm:prSet/>
      <dgm:spPr/>
      <dgm:t>
        <a:bodyPr/>
        <a:lstStyle/>
        <a:p>
          <a:endParaRPr lang="ru-RU" sz="1000">
            <a:latin typeface="+mj-lt"/>
          </a:endParaRPr>
        </a:p>
      </dgm:t>
    </dgm:pt>
    <dgm:pt modelId="{B5EEBDD3-37F8-47F7-AADA-045B29A50E2C}" type="sibTrans" cxnId="{7F0B1ACA-2DD9-4E7F-B231-89FE917376F9}">
      <dgm:prSet/>
      <dgm:spPr/>
      <dgm:t>
        <a:bodyPr/>
        <a:lstStyle/>
        <a:p>
          <a:endParaRPr lang="ru-RU" sz="1000">
            <a:latin typeface="+mj-lt"/>
          </a:endParaRPr>
        </a:p>
      </dgm:t>
    </dgm:pt>
    <dgm:pt modelId="{3D5732FF-5D39-4121-9528-B862875F445C}">
      <dgm:prSet phldrT="[Текст]" custT="1"/>
      <dgm:spPr/>
      <dgm:t>
        <a:bodyPr/>
        <a:lstStyle/>
        <a:p>
          <a:r>
            <a:rPr lang="ru-RU" sz="1000">
              <a:latin typeface="+mj-lt"/>
            </a:rPr>
            <a:t>кладовщик</a:t>
          </a:r>
        </a:p>
        <a:p>
          <a:r>
            <a:rPr lang="ru-RU" sz="1000">
              <a:latin typeface="+mj-lt"/>
            </a:rPr>
            <a:t>рабочий </a:t>
          </a:r>
        </a:p>
        <a:p>
          <a:r>
            <a:rPr lang="ru-RU" sz="1000">
              <a:latin typeface="+mj-lt"/>
            </a:rPr>
            <a:t>машинист по стирке</a:t>
          </a:r>
        </a:p>
        <a:p>
          <a:r>
            <a:rPr lang="ru-RU" sz="1000">
              <a:latin typeface="+mj-lt"/>
            </a:rPr>
            <a:t>кастелянша</a:t>
          </a:r>
        </a:p>
        <a:p>
          <a:r>
            <a:rPr lang="ru-RU" sz="1000">
              <a:latin typeface="+mj-lt"/>
            </a:rPr>
            <a:t>сторож</a:t>
          </a:r>
        </a:p>
        <a:p>
          <a:r>
            <a:rPr lang="ru-RU" sz="1000">
              <a:latin typeface="+mj-lt"/>
            </a:rPr>
            <a:t>дворник</a:t>
          </a:r>
        </a:p>
        <a:p>
          <a:r>
            <a:rPr lang="ru-RU" sz="1000">
              <a:latin typeface="+mj-lt"/>
            </a:rPr>
            <a:t>грузчик</a:t>
          </a:r>
        </a:p>
        <a:p>
          <a:endParaRPr lang="ru-RU" sz="1000">
            <a:latin typeface="+mj-lt"/>
          </a:endParaRPr>
        </a:p>
        <a:p>
          <a:endParaRPr lang="ru-RU" sz="1000">
            <a:latin typeface="+mj-lt"/>
          </a:endParaRPr>
        </a:p>
      </dgm:t>
    </dgm:pt>
    <dgm:pt modelId="{64895B4B-2C42-467F-93C9-126770B7BC8B}" type="parTrans" cxnId="{1CE6AE54-2E27-44E6-A12C-A19E10CA4C54}">
      <dgm:prSet/>
      <dgm:spPr/>
      <dgm:t>
        <a:bodyPr/>
        <a:lstStyle/>
        <a:p>
          <a:endParaRPr lang="ru-RU" sz="1000">
            <a:latin typeface="+mj-lt"/>
          </a:endParaRPr>
        </a:p>
      </dgm:t>
    </dgm:pt>
    <dgm:pt modelId="{213ED1D6-55D2-45A4-B8CA-0B153D5D298C}" type="sibTrans" cxnId="{1CE6AE54-2E27-44E6-A12C-A19E10CA4C54}">
      <dgm:prSet/>
      <dgm:spPr/>
      <dgm:t>
        <a:bodyPr/>
        <a:lstStyle/>
        <a:p>
          <a:endParaRPr lang="ru-RU" sz="1000">
            <a:latin typeface="+mj-lt"/>
          </a:endParaRPr>
        </a:p>
      </dgm:t>
    </dgm:pt>
    <dgm:pt modelId="{E8AF24C0-46F1-46A8-97BE-EEE11182637A}">
      <dgm:prSet custT="1"/>
      <dgm:spPr/>
      <dgm:t>
        <a:bodyPr/>
        <a:lstStyle/>
        <a:p>
          <a:r>
            <a:rPr lang="ru-RU" sz="1000">
              <a:latin typeface="+mj-lt"/>
            </a:rPr>
            <a:t>старший воспитатель</a:t>
          </a:r>
        </a:p>
      </dgm:t>
    </dgm:pt>
    <dgm:pt modelId="{A75EE62A-860E-46AD-8B0C-E158030FA666}" type="parTrans" cxnId="{B3E3DD12-43A4-4730-86E5-58A720CD57F1}">
      <dgm:prSet/>
      <dgm:spPr/>
      <dgm:t>
        <a:bodyPr/>
        <a:lstStyle/>
        <a:p>
          <a:endParaRPr lang="ru-RU" sz="1000">
            <a:latin typeface="+mj-lt"/>
          </a:endParaRPr>
        </a:p>
      </dgm:t>
    </dgm:pt>
    <dgm:pt modelId="{D367E221-B13B-4501-B7EE-AFEE7EE61814}" type="sibTrans" cxnId="{B3E3DD12-43A4-4730-86E5-58A720CD57F1}">
      <dgm:prSet/>
      <dgm:spPr/>
      <dgm:t>
        <a:bodyPr/>
        <a:lstStyle/>
        <a:p>
          <a:endParaRPr lang="ru-RU" sz="1000">
            <a:latin typeface="+mj-lt"/>
          </a:endParaRPr>
        </a:p>
      </dgm:t>
    </dgm:pt>
    <dgm:pt modelId="{D76FD30D-431A-45B0-ABBF-B4635E203881}">
      <dgm:prSet custT="1"/>
      <dgm:spPr/>
      <dgm:t>
        <a:bodyPr/>
        <a:lstStyle/>
        <a:p>
          <a:r>
            <a:rPr lang="ru-RU" sz="1000">
              <a:latin typeface="+mj-lt"/>
            </a:rPr>
            <a:t>старшая медицинская сестра</a:t>
          </a:r>
        </a:p>
      </dgm:t>
    </dgm:pt>
    <dgm:pt modelId="{119EC8DC-2990-44A0-9693-20C885349725}" type="parTrans" cxnId="{8F25BA37-3BC5-4832-9D0D-B047399D7D87}">
      <dgm:prSet/>
      <dgm:spPr/>
      <dgm:t>
        <a:bodyPr/>
        <a:lstStyle/>
        <a:p>
          <a:endParaRPr lang="ru-RU" sz="1000">
            <a:latin typeface="+mj-lt"/>
          </a:endParaRPr>
        </a:p>
      </dgm:t>
    </dgm:pt>
    <dgm:pt modelId="{4535E4BB-BEFC-4008-9DC6-0F5D65B4A6F5}" type="sibTrans" cxnId="{8F25BA37-3BC5-4832-9D0D-B047399D7D87}">
      <dgm:prSet/>
      <dgm:spPr/>
      <dgm:t>
        <a:bodyPr/>
        <a:lstStyle/>
        <a:p>
          <a:endParaRPr lang="ru-RU" sz="1000">
            <a:latin typeface="+mj-lt"/>
          </a:endParaRPr>
        </a:p>
      </dgm:t>
    </dgm:pt>
    <dgm:pt modelId="{3EC2FE30-F55E-4757-8354-233317658B0F}">
      <dgm:prSet custT="1"/>
      <dgm:spPr/>
      <dgm:t>
        <a:bodyPr/>
        <a:lstStyle/>
        <a:p>
          <a:r>
            <a:rPr lang="ru-RU" sz="1000">
              <a:latin typeface="+mj-lt"/>
            </a:rPr>
            <a:t>воспитатели</a:t>
          </a:r>
        </a:p>
        <a:p>
          <a:r>
            <a:rPr lang="ru-RU" sz="1000">
              <a:latin typeface="+mj-lt"/>
            </a:rPr>
            <a:t>музыкальный руководитель</a:t>
          </a:r>
        </a:p>
        <a:p>
          <a:r>
            <a:rPr lang="ru-RU" sz="1000">
              <a:latin typeface="+mj-lt"/>
            </a:rPr>
            <a:t>инструктор ФК</a:t>
          </a:r>
        </a:p>
        <a:p>
          <a:r>
            <a:rPr lang="ru-RU" sz="1000">
              <a:latin typeface="+mj-lt"/>
            </a:rPr>
            <a:t>учитель-логопед</a:t>
          </a:r>
        </a:p>
        <a:p>
          <a:r>
            <a:rPr lang="ru-RU" sz="1000">
              <a:latin typeface="+mj-lt"/>
            </a:rPr>
            <a:t>дефектолог</a:t>
          </a:r>
        </a:p>
        <a:p>
          <a:r>
            <a:rPr lang="ru-RU" sz="1000">
              <a:latin typeface="+mj-lt"/>
            </a:rPr>
            <a:t>педагог-психоло</a:t>
          </a:r>
          <a:r>
            <a:rPr lang="ru-RU" sz="1100">
              <a:latin typeface="+mj-lt"/>
            </a:rPr>
            <a:t>г</a:t>
          </a:r>
        </a:p>
      </dgm:t>
    </dgm:pt>
    <dgm:pt modelId="{C6719E5A-C4F4-42D6-9F97-F53CB97EB3D7}" type="parTrans" cxnId="{50502968-7512-49AA-95BF-70E1FDC58FCE}">
      <dgm:prSet/>
      <dgm:spPr/>
      <dgm:t>
        <a:bodyPr/>
        <a:lstStyle/>
        <a:p>
          <a:endParaRPr lang="ru-RU" sz="1000">
            <a:latin typeface="+mj-lt"/>
          </a:endParaRPr>
        </a:p>
      </dgm:t>
    </dgm:pt>
    <dgm:pt modelId="{F70329E0-CFFF-43FC-8D18-9BCAE333FD90}" type="sibTrans" cxnId="{50502968-7512-49AA-95BF-70E1FDC58FCE}">
      <dgm:prSet/>
      <dgm:spPr/>
      <dgm:t>
        <a:bodyPr/>
        <a:lstStyle/>
        <a:p>
          <a:endParaRPr lang="ru-RU" sz="1000">
            <a:latin typeface="+mj-lt"/>
          </a:endParaRPr>
        </a:p>
      </dgm:t>
    </dgm:pt>
    <dgm:pt modelId="{47B0D36A-05E4-426B-8BD7-D089A1EE4B65}">
      <dgm:prSet custT="1"/>
      <dgm:spPr/>
      <dgm:t>
        <a:bodyPr/>
        <a:lstStyle/>
        <a:p>
          <a:r>
            <a:rPr lang="ru-RU" sz="1000">
              <a:latin typeface="+mj-lt"/>
              <a:cs typeface="DokChampa" pitchFamily="34" charset="-34"/>
            </a:rPr>
            <a:t>младшие воспитатели</a:t>
          </a:r>
        </a:p>
        <a:p>
          <a:r>
            <a:rPr lang="ru-RU" sz="1000">
              <a:latin typeface="+mj-lt"/>
              <a:cs typeface="DokChampa" pitchFamily="34" charset="-34"/>
            </a:rPr>
            <a:t>повар</a:t>
          </a:r>
        </a:p>
        <a:p>
          <a:r>
            <a:rPr lang="ru-RU" sz="1000">
              <a:latin typeface="+mj-lt"/>
              <a:cs typeface="DokChampa" pitchFamily="34" charset="-34"/>
            </a:rPr>
            <a:t>кухонный работник</a:t>
          </a:r>
        </a:p>
      </dgm:t>
    </dgm:pt>
    <dgm:pt modelId="{A45DED6A-5653-4CF8-9033-52D0389B69CE}" type="parTrans" cxnId="{EBC156FC-78AB-4B36-96EF-9EB1DD58C5B8}">
      <dgm:prSet/>
      <dgm:spPr/>
      <dgm:t>
        <a:bodyPr/>
        <a:lstStyle/>
        <a:p>
          <a:endParaRPr lang="ru-RU" sz="1000">
            <a:latin typeface="+mj-lt"/>
          </a:endParaRPr>
        </a:p>
      </dgm:t>
    </dgm:pt>
    <dgm:pt modelId="{FE65361D-AA49-4156-BC23-913765839CFA}" type="sibTrans" cxnId="{EBC156FC-78AB-4B36-96EF-9EB1DD58C5B8}">
      <dgm:prSet/>
      <dgm:spPr/>
      <dgm:t>
        <a:bodyPr/>
        <a:lstStyle/>
        <a:p>
          <a:endParaRPr lang="ru-RU" sz="1000">
            <a:latin typeface="+mj-lt"/>
          </a:endParaRPr>
        </a:p>
      </dgm:t>
    </dgm:pt>
    <dgm:pt modelId="{A2852294-397B-4B7B-895E-AD0494E322DD}" type="pres">
      <dgm:prSet presAssocID="{AD36364D-1223-46C5-98A3-4EFE548FD13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2B87A1F-3967-45A8-A873-C4E03ADD17D2}" type="pres">
      <dgm:prSet presAssocID="{AC4FC7A7-97D5-4D41-8FEC-6C31A1C07F3A}" presName="hierRoot1" presStyleCnt="0"/>
      <dgm:spPr/>
    </dgm:pt>
    <dgm:pt modelId="{D2721787-D6AE-466E-B1C2-47D57F61EE99}" type="pres">
      <dgm:prSet presAssocID="{AC4FC7A7-97D5-4D41-8FEC-6C31A1C07F3A}" presName="composite" presStyleCnt="0"/>
      <dgm:spPr/>
    </dgm:pt>
    <dgm:pt modelId="{D2AAF846-C108-4238-AA11-4CD513D437FC}" type="pres">
      <dgm:prSet presAssocID="{AC4FC7A7-97D5-4D41-8FEC-6C31A1C07F3A}" presName="background" presStyleLbl="node0" presStyleIdx="0" presStyleCnt="1"/>
      <dgm:spPr/>
    </dgm:pt>
    <dgm:pt modelId="{F21C3D8F-B222-403A-B015-B847B4D02510}" type="pres">
      <dgm:prSet presAssocID="{AC4FC7A7-97D5-4D41-8FEC-6C31A1C07F3A}" presName="text" presStyleLbl="fgAcc0" presStyleIdx="0" presStyleCnt="1" custLinFactNeighborX="18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776EC9-7D89-42C2-A58B-6DEB5184F8C4}" type="pres">
      <dgm:prSet presAssocID="{AC4FC7A7-97D5-4D41-8FEC-6C31A1C07F3A}" presName="hierChild2" presStyleCnt="0"/>
      <dgm:spPr/>
    </dgm:pt>
    <dgm:pt modelId="{E4A47FAC-3D0E-4ED1-9788-B5F27E8F8039}" type="pres">
      <dgm:prSet presAssocID="{97C81FEC-0767-464C-8092-E106101C0F60}" presName="Name10" presStyleLbl="parChTrans1D2" presStyleIdx="0" presStyleCnt="4"/>
      <dgm:spPr/>
      <dgm:t>
        <a:bodyPr/>
        <a:lstStyle/>
        <a:p>
          <a:endParaRPr lang="ru-RU"/>
        </a:p>
      </dgm:t>
    </dgm:pt>
    <dgm:pt modelId="{91F5200D-6C4C-447E-9DE3-16732004958A}" type="pres">
      <dgm:prSet presAssocID="{43C08E71-D7C7-4D9A-9976-4C3E478A665A}" presName="hierRoot2" presStyleCnt="0"/>
      <dgm:spPr/>
    </dgm:pt>
    <dgm:pt modelId="{7F4D5954-5EC3-4C43-A356-A05DD3873B0D}" type="pres">
      <dgm:prSet presAssocID="{43C08E71-D7C7-4D9A-9976-4C3E478A665A}" presName="composite2" presStyleCnt="0"/>
      <dgm:spPr/>
    </dgm:pt>
    <dgm:pt modelId="{D9D1B82F-D1EE-4910-AAA7-33E5000AA3EB}" type="pres">
      <dgm:prSet presAssocID="{43C08E71-D7C7-4D9A-9976-4C3E478A665A}" presName="background2" presStyleLbl="node2" presStyleIdx="0" presStyleCnt="4"/>
      <dgm:spPr/>
    </dgm:pt>
    <dgm:pt modelId="{BCEA0F02-7A19-4B3C-9AA8-4826AD386483}" type="pres">
      <dgm:prSet presAssocID="{43C08E71-D7C7-4D9A-9976-4C3E478A665A}" presName="text2" presStyleLbl="fgAcc2" presStyleIdx="0" presStyleCnt="4" custLinFactNeighborX="929" custLinFactNeighborY="-14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4C7EBE-4831-4D61-8265-6C16E218FDC3}" type="pres">
      <dgm:prSet presAssocID="{43C08E71-D7C7-4D9A-9976-4C3E478A665A}" presName="hierChild3" presStyleCnt="0"/>
      <dgm:spPr/>
    </dgm:pt>
    <dgm:pt modelId="{65456AB5-5A21-42B7-843F-D65DCB3F5944}" type="pres">
      <dgm:prSet presAssocID="{EBCC3867-82CE-463C-B0F6-F529BA0A2027}" presName="Name17" presStyleLbl="parChTrans1D3" presStyleIdx="0" presStyleCnt="4"/>
      <dgm:spPr/>
      <dgm:t>
        <a:bodyPr/>
        <a:lstStyle/>
        <a:p>
          <a:endParaRPr lang="ru-RU"/>
        </a:p>
      </dgm:t>
    </dgm:pt>
    <dgm:pt modelId="{0455844C-F533-410C-ADC4-8ACA45CD4C17}" type="pres">
      <dgm:prSet presAssocID="{4121A775-DA9D-4E18-975B-8E5A5D0AD4DD}" presName="hierRoot3" presStyleCnt="0"/>
      <dgm:spPr/>
    </dgm:pt>
    <dgm:pt modelId="{393756DC-218A-425D-A075-14A454386AB9}" type="pres">
      <dgm:prSet presAssocID="{4121A775-DA9D-4E18-975B-8E5A5D0AD4DD}" presName="composite3" presStyleCnt="0"/>
      <dgm:spPr/>
    </dgm:pt>
    <dgm:pt modelId="{B2519EE5-3E16-4A7A-93FF-4EC172A0EE5F}" type="pres">
      <dgm:prSet presAssocID="{4121A775-DA9D-4E18-975B-8E5A5D0AD4DD}" presName="background3" presStyleLbl="node3" presStyleIdx="0" presStyleCnt="4"/>
      <dgm:spPr/>
    </dgm:pt>
    <dgm:pt modelId="{30B4651D-4E5E-4496-8E36-55F422921FBD}" type="pres">
      <dgm:prSet presAssocID="{4121A775-DA9D-4E18-975B-8E5A5D0AD4DD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1596197-B11B-4282-B567-338C3BF22C41}" type="pres">
      <dgm:prSet presAssocID="{4121A775-DA9D-4E18-975B-8E5A5D0AD4DD}" presName="hierChild4" presStyleCnt="0"/>
      <dgm:spPr/>
    </dgm:pt>
    <dgm:pt modelId="{076153AE-3BFF-437B-AB84-4FC940BC6D79}" type="pres">
      <dgm:prSet presAssocID="{A75EE62A-860E-46AD-8B0C-E158030FA666}" presName="Name10" presStyleLbl="parChTrans1D2" presStyleIdx="1" presStyleCnt="4"/>
      <dgm:spPr/>
      <dgm:t>
        <a:bodyPr/>
        <a:lstStyle/>
        <a:p>
          <a:endParaRPr lang="ru-RU"/>
        </a:p>
      </dgm:t>
    </dgm:pt>
    <dgm:pt modelId="{C57D548F-AA4C-4D77-BFA4-B1282B54D509}" type="pres">
      <dgm:prSet presAssocID="{E8AF24C0-46F1-46A8-97BE-EEE11182637A}" presName="hierRoot2" presStyleCnt="0"/>
      <dgm:spPr/>
    </dgm:pt>
    <dgm:pt modelId="{A1C36A36-6462-4885-AF1A-7E9C0B9DB2F1}" type="pres">
      <dgm:prSet presAssocID="{E8AF24C0-46F1-46A8-97BE-EEE11182637A}" presName="composite2" presStyleCnt="0"/>
      <dgm:spPr/>
    </dgm:pt>
    <dgm:pt modelId="{91A835C2-9D7E-46E2-B85D-1CCAB885F7F7}" type="pres">
      <dgm:prSet presAssocID="{E8AF24C0-46F1-46A8-97BE-EEE11182637A}" presName="background2" presStyleLbl="node2" presStyleIdx="1" presStyleCnt="4"/>
      <dgm:spPr/>
    </dgm:pt>
    <dgm:pt modelId="{F8484406-FA72-4D3B-89EC-D88D30FD7B4B}" type="pres">
      <dgm:prSet presAssocID="{E8AF24C0-46F1-46A8-97BE-EEE11182637A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95F552-78F8-4523-9624-38C01DFFED08}" type="pres">
      <dgm:prSet presAssocID="{E8AF24C0-46F1-46A8-97BE-EEE11182637A}" presName="hierChild3" presStyleCnt="0"/>
      <dgm:spPr/>
    </dgm:pt>
    <dgm:pt modelId="{190B04DD-F48F-4A11-A19A-F4F3592367A8}" type="pres">
      <dgm:prSet presAssocID="{C6719E5A-C4F4-42D6-9F97-F53CB97EB3D7}" presName="Name17" presStyleLbl="parChTrans1D3" presStyleIdx="1" presStyleCnt="4"/>
      <dgm:spPr/>
      <dgm:t>
        <a:bodyPr/>
        <a:lstStyle/>
        <a:p>
          <a:endParaRPr lang="ru-RU"/>
        </a:p>
      </dgm:t>
    </dgm:pt>
    <dgm:pt modelId="{A469AEFD-D101-4A1F-8E8B-5F1E3D418C88}" type="pres">
      <dgm:prSet presAssocID="{3EC2FE30-F55E-4757-8354-233317658B0F}" presName="hierRoot3" presStyleCnt="0"/>
      <dgm:spPr/>
    </dgm:pt>
    <dgm:pt modelId="{7743F08A-605E-4284-BD0C-1E815DD606A5}" type="pres">
      <dgm:prSet presAssocID="{3EC2FE30-F55E-4757-8354-233317658B0F}" presName="composite3" presStyleCnt="0"/>
      <dgm:spPr/>
    </dgm:pt>
    <dgm:pt modelId="{BD94D352-1953-40DD-8119-D2637A048413}" type="pres">
      <dgm:prSet presAssocID="{3EC2FE30-F55E-4757-8354-233317658B0F}" presName="background3" presStyleLbl="node3" presStyleIdx="1" presStyleCnt="4"/>
      <dgm:spPr/>
    </dgm:pt>
    <dgm:pt modelId="{2DEDBDD6-A692-4738-8AFF-9E32DE3AAEE2}" type="pres">
      <dgm:prSet presAssocID="{3EC2FE30-F55E-4757-8354-233317658B0F}" presName="text3" presStyleLbl="fgAcc3" presStyleIdx="1" presStyleCnt="4" custScaleY="2859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CF391E-271F-43D5-BF9A-2922EA7FF377}" type="pres">
      <dgm:prSet presAssocID="{3EC2FE30-F55E-4757-8354-233317658B0F}" presName="hierChild4" presStyleCnt="0"/>
      <dgm:spPr/>
    </dgm:pt>
    <dgm:pt modelId="{C33AC327-8C9C-434F-8309-E8C0C76367F4}" type="pres">
      <dgm:prSet presAssocID="{EFC6A9B1-A400-4757-8184-9C75ECF36D09}" presName="Name10" presStyleLbl="parChTrans1D2" presStyleIdx="2" presStyleCnt="4"/>
      <dgm:spPr/>
      <dgm:t>
        <a:bodyPr/>
        <a:lstStyle/>
        <a:p>
          <a:endParaRPr lang="ru-RU"/>
        </a:p>
      </dgm:t>
    </dgm:pt>
    <dgm:pt modelId="{C3A48C33-34C6-4238-9037-3E5CACFFAAB2}" type="pres">
      <dgm:prSet presAssocID="{7F65CAA6-B912-4AF0-B88A-F7A226C1C23B}" presName="hierRoot2" presStyleCnt="0"/>
      <dgm:spPr/>
    </dgm:pt>
    <dgm:pt modelId="{82CEC053-A08E-45F3-8818-30819EC38B06}" type="pres">
      <dgm:prSet presAssocID="{7F65CAA6-B912-4AF0-B88A-F7A226C1C23B}" presName="composite2" presStyleCnt="0"/>
      <dgm:spPr/>
    </dgm:pt>
    <dgm:pt modelId="{295183B6-95DC-47ED-AA0F-7BEB46FCBB6D}" type="pres">
      <dgm:prSet presAssocID="{7F65CAA6-B912-4AF0-B88A-F7A226C1C23B}" presName="background2" presStyleLbl="node2" presStyleIdx="2" presStyleCnt="4"/>
      <dgm:spPr/>
    </dgm:pt>
    <dgm:pt modelId="{8E1021B2-1AE0-4188-8D2C-AB8A7115B465}" type="pres">
      <dgm:prSet presAssocID="{7F65CAA6-B912-4AF0-B88A-F7A226C1C23B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D1AAE0-F1EE-435A-B6A2-9E35432E4148}" type="pres">
      <dgm:prSet presAssocID="{7F65CAA6-B912-4AF0-B88A-F7A226C1C23B}" presName="hierChild3" presStyleCnt="0"/>
      <dgm:spPr/>
    </dgm:pt>
    <dgm:pt modelId="{10386362-8EE2-4FEF-B08F-5FE916493A82}" type="pres">
      <dgm:prSet presAssocID="{64895B4B-2C42-467F-93C9-126770B7BC8B}" presName="Name17" presStyleLbl="parChTrans1D3" presStyleIdx="2" presStyleCnt="4"/>
      <dgm:spPr/>
      <dgm:t>
        <a:bodyPr/>
        <a:lstStyle/>
        <a:p>
          <a:endParaRPr lang="ru-RU"/>
        </a:p>
      </dgm:t>
    </dgm:pt>
    <dgm:pt modelId="{34CB6983-37CF-48A5-B6C3-22E768442756}" type="pres">
      <dgm:prSet presAssocID="{3D5732FF-5D39-4121-9528-B862875F445C}" presName="hierRoot3" presStyleCnt="0"/>
      <dgm:spPr/>
    </dgm:pt>
    <dgm:pt modelId="{A2F58FD6-BEC8-4D97-83A1-1E8B673D0F17}" type="pres">
      <dgm:prSet presAssocID="{3D5732FF-5D39-4121-9528-B862875F445C}" presName="composite3" presStyleCnt="0"/>
      <dgm:spPr/>
    </dgm:pt>
    <dgm:pt modelId="{DD13B14A-7610-49AA-9807-C75074055A92}" type="pres">
      <dgm:prSet presAssocID="{3D5732FF-5D39-4121-9528-B862875F445C}" presName="background3" presStyleLbl="node3" presStyleIdx="2" presStyleCnt="4"/>
      <dgm:spPr/>
    </dgm:pt>
    <dgm:pt modelId="{E5D7E4C3-EE0D-4904-988D-38C27842CF81}" type="pres">
      <dgm:prSet presAssocID="{3D5732FF-5D39-4121-9528-B862875F445C}" presName="text3" presStyleLbl="fgAcc3" presStyleIdx="2" presStyleCnt="4" custScaleY="2829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515093-27BA-4CB3-B815-14BDD6A14C40}" type="pres">
      <dgm:prSet presAssocID="{3D5732FF-5D39-4121-9528-B862875F445C}" presName="hierChild4" presStyleCnt="0"/>
      <dgm:spPr/>
    </dgm:pt>
    <dgm:pt modelId="{37323513-89BC-4BAE-AC3A-8CBDFB757184}" type="pres">
      <dgm:prSet presAssocID="{119EC8DC-2990-44A0-9693-20C885349725}" presName="Name10" presStyleLbl="parChTrans1D2" presStyleIdx="3" presStyleCnt="4"/>
      <dgm:spPr/>
      <dgm:t>
        <a:bodyPr/>
        <a:lstStyle/>
        <a:p>
          <a:endParaRPr lang="ru-RU"/>
        </a:p>
      </dgm:t>
    </dgm:pt>
    <dgm:pt modelId="{2279DCD2-442B-4856-A4EA-CB8575D7FB0C}" type="pres">
      <dgm:prSet presAssocID="{D76FD30D-431A-45B0-ABBF-B4635E203881}" presName="hierRoot2" presStyleCnt="0"/>
      <dgm:spPr/>
    </dgm:pt>
    <dgm:pt modelId="{4251D84B-912C-47D6-BA9D-AB9264C2FDFA}" type="pres">
      <dgm:prSet presAssocID="{D76FD30D-431A-45B0-ABBF-B4635E203881}" presName="composite2" presStyleCnt="0"/>
      <dgm:spPr/>
    </dgm:pt>
    <dgm:pt modelId="{8AB66172-AD5B-444D-A303-49DE2F99D917}" type="pres">
      <dgm:prSet presAssocID="{D76FD30D-431A-45B0-ABBF-B4635E203881}" presName="background2" presStyleLbl="node2" presStyleIdx="3" presStyleCnt="4"/>
      <dgm:spPr/>
    </dgm:pt>
    <dgm:pt modelId="{B87466F8-0803-4D29-BF41-C759E3E28040}" type="pres">
      <dgm:prSet presAssocID="{D76FD30D-431A-45B0-ABBF-B4635E203881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16F6DC6-6A2C-4769-995E-1225796C44F2}" type="pres">
      <dgm:prSet presAssocID="{D76FD30D-431A-45B0-ABBF-B4635E203881}" presName="hierChild3" presStyleCnt="0"/>
      <dgm:spPr/>
    </dgm:pt>
    <dgm:pt modelId="{2861A537-63EE-4FF8-9FE9-A1FA3D0D4709}" type="pres">
      <dgm:prSet presAssocID="{A45DED6A-5653-4CF8-9033-52D0389B69CE}" presName="Name17" presStyleLbl="parChTrans1D3" presStyleIdx="3" presStyleCnt="4"/>
      <dgm:spPr/>
      <dgm:t>
        <a:bodyPr/>
        <a:lstStyle/>
        <a:p>
          <a:endParaRPr lang="ru-RU"/>
        </a:p>
      </dgm:t>
    </dgm:pt>
    <dgm:pt modelId="{8E52F497-B823-47EB-B2FF-232DEFF239CD}" type="pres">
      <dgm:prSet presAssocID="{47B0D36A-05E4-426B-8BD7-D089A1EE4B65}" presName="hierRoot3" presStyleCnt="0"/>
      <dgm:spPr/>
    </dgm:pt>
    <dgm:pt modelId="{E9075B4C-C6FA-4186-B4E1-BEA888A5A59E}" type="pres">
      <dgm:prSet presAssocID="{47B0D36A-05E4-426B-8BD7-D089A1EE4B65}" presName="composite3" presStyleCnt="0"/>
      <dgm:spPr/>
    </dgm:pt>
    <dgm:pt modelId="{10629841-F447-4D71-94A3-AE3AD208068F}" type="pres">
      <dgm:prSet presAssocID="{47B0D36A-05E4-426B-8BD7-D089A1EE4B65}" presName="background3" presStyleLbl="node3" presStyleIdx="3" presStyleCnt="4"/>
      <dgm:spPr/>
    </dgm:pt>
    <dgm:pt modelId="{405CAC1A-4291-415F-A70C-8BAF87B56E0C}" type="pres">
      <dgm:prSet presAssocID="{47B0D36A-05E4-426B-8BD7-D089A1EE4B65}" presName="text3" presStyleLbl="fgAcc3" presStyleIdx="3" presStyleCnt="4" custScaleY="1627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39B4F4-9EC0-42B1-B416-2A76F330CCD3}" type="pres">
      <dgm:prSet presAssocID="{47B0D36A-05E4-426B-8BD7-D089A1EE4B65}" presName="hierChild4" presStyleCnt="0"/>
      <dgm:spPr/>
    </dgm:pt>
  </dgm:ptLst>
  <dgm:cxnLst>
    <dgm:cxn modelId="{A7859FF2-D220-4F35-A60B-FB2529517CAF}" type="presOf" srcId="{43C08E71-D7C7-4D9A-9976-4C3E478A665A}" destId="{BCEA0F02-7A19-4B3C-9AA8-4826AD386483}" srcOrd="0" destOrd="0" presId="urn:microsoft.com/office/officeart/2005/8/layout/hierarchy1"/>
    <dgm:cxn modelId="{7AF81861-B65C-4068-BAF1-A33209CF242B}" type="presOf" srcId="{7F65CAA6-B912-4AF0-B88A-F7A226C1C23B}" destId="{8E1021B2-1AE0-4188-8D2C-AB8A7115B465}" srcOrd="0" destOrd="0" presId="urn:microsoft.com/office/officeart/2005/8/layout/hierarchy1"/>
    <dgm:cxn modelId="{C002CA40-BB39-4F1B-8790-7C870B65D45C}" type="presOf" srcId="{A75EE62A-860E-46AD-8B0C-E158030FA666}" destId="{076153AE-3BFF-437B-AB84-4FC940BC6D79}" srcOrd="0" destOrd="0" presId="urn:microsoft.com/office/officeart/2005/8/layout/hierarchy1"/>
    <dgm:cxn modelId="{5A49135E-7214-4EAF-A1AF-03D9DEA637AB}" type="presOf" srcId="{EFC6A9B1-A400-4757-8184-9C75ECF36D09}" destId="{C33AC327-8C9C-434F-8309-E8C0C76367F4}" srcOrd="0" destOrd="0" presId="urn:microsoft.com/office/officeart/2005/8/layout/hierarchy1"/>
    <dgm:cxn modelId="{2F7762D7-29BD-49CB-B0E9-AF961EC4F36D}" type="presOf" srcId="{3EC2FE30-F55E-4757-8354-233317658B0F}" destId="{2DEDBDD6-A692-4738-8AFF-9E32DE3AAEE2}" srcOrd="0" destOrd="0" presId="urn:microsoft.com/office/officeart/2005/8/layout/hierarchy1"/>
    <dgm:cxn modelId="{8F25BA37-3BC5-4832-9D0D-B047399D7D87}" srcId="{AC4FC7A7-97D5-4D41-8FEC-6C31A1C07F3A}" destId="{D76FD30D-431A-45B0-ABBF-B4635E203881}" srcOrd="3" destOrd="0" parTransId="{119EC8DC-2990-44A0-9693-20C885349725}" sibTransId="{4535E4BB-BEFC-4008-9DC6-0F5D65B4A6F5}"/>
    <dgm:cxn modelId="{B4AD6AF9-A971-4FD6-8C83-807286DF5784}" type="presOf" srcId="{D76FD30D-431A-45B0-ABBF-B4635E203881}" destId="{B87466F8-0803-4D29-BF41-C759E3E28040}" srcOrd="0" destOrd="0" presId="urn:microsoft.com/office/officeart/2005/8/layout/hierarchy1"/>
    <dgm:cxn modelId="{7F0B1ACA-2DD9-4E7F-B231-89FE917376F9}" srcId="{AC4FC7A7-97D5-4D41-8FEC-6C31A1C07F3A}" destId="{7F65CAA6-B912-4AF0-B88A-F7A226C1C23B}" srcOrd="2" destOrd="0" parTransId="{EFC6A9B1-A400-4757-8184-9C75ECF36D09}" sibTransId="{B5EEBDD3-37F8-47F7-AADA-045B29A50E2C}"/>
    <dgm:cxn modelId="{8CD5CDAF-641B-4CC8-B985-BD01509DB044}" type="presOf" srcId="{64895B4B-2C42-467F-93C9-126770B7BC8B}" destId="{10386362-8EE2-4FEF-B08F-5FE916493A82}" srcOrd="0" destOrd="0" presId="urn:microsoft.com/office/officeart/2005/8/layout/hierarchy1"/>
    <dgm:cxn modelId="{B3E3DD12-43A4-4730-86E5-58A720CD57F1}" srcId="{AC4FC7A7-97D5-4D41-8FEC-6C31A1C07F3A}" destId="{E8AF24C0-46F1-46A8-97BE-EEE11182637A}" srcOrd="1" destOrd="0" parTransId="{A75EE62A-860E-46AD-8B0C-E158030FA666}" sibTransId="{D367E221-B13B-4501-B7EE-AFEE7EE61814}"/>
    <dgm:cxn modelId="{E043E0E7-1924-48AD-80C4-AA49C171E049}" srcId="{43C08E71-D7C7-4D9A-9976-4C3E478A665A}" destId="{4121A775-DA9D-4E18-975B-8E5A5D0AD4DD}" srcOrd="0" destOrd="0" parTransId="{EBCC3867-82CE-463C-B0F6-F529BA0A2027}" sibTransId="{1A3CCA19-12CF-4A86-9051-098F807DB9E8}"/>
    <dgm:cxn modelId="{EBC3B109-7FF1-4D16-802A-6B85F83A6B8E}" type="presOf" srcId="{AC4FC7A7-97D5-4D41-8FEC-6C31A1C07F3A}" destId="{F21C3D8F-B222-403A-B015-B847B4D02510}" srcOrd="0" destOrd="0" presId="urn:microsoft.com/office/officeart/2005/8/layout/hierarchy1"/>
    <dgm:cxn modelId="{1CE6AE54-2E27-44E6-A12C-A19E10CA4C54}" srcId="{7F65CAA6-B912-4AF0-B88A-F7A226C1C23B}" destId="{3D5732FF-5D39-4121-9528-B862875F445C}" srcOrd="0" destOrd="0" parTransId="{64895B4B-2C42-467F-93C9-126770B7BC8B}" sibTransId="{213ED1D6-55D2-45A4-B8CA-0B153D5D298C}"/>
    <dgm:cxn modelId="{189AF333-EB20-47A3-BE33-5B426D65D89A}" srcId="{AC4FC7A7-97D5-4D41-8FEC-6C31A1C07F3A}" destId="{43C08E71-D7C7-4D9A-9976-4C3E478A665A}" srcOrd="0" destOrd="0" parTransId="{97C81FEC-0767-464C-8092-E106101C0F60}" sibTransId="{86BD6719-1970-426B-B077-B5CF6065C366}"/>
    <dgm:cxn modelId="{EBC156FC-78AB-4B36-96EF-9EB1DD58C5B8}" srcId="{D76FD30D-431A-45B0-ABBF-B4635E203881}" destId="{47B0D36A-05E4-426B-8BD7-D089A1EE4B65}" srcOrd="0" destOrd="0" parTransId="{A45DED6A-5653-4CF8-9033-52D0389B69CE}" sibTransId="{FE65361D-AA49-4156-BC23-913765839CFA}"/>
    <dgm:cxn modelId="{422D923E-37FF-47A4-97A1-3B1E13B9CC7D}" type="presOf" srcId="{AD36364D-1223-46C5-98A3-4EFE548FD13C}" destId="{A2852294-397B-4B7B-895E-AD0494E322DD}" srcOrd="0" destOrd="0" presId="urn:microsoft.com/office/officeart/2005/8/layout/hierarchy1"/>
    <dgm:cxn modelId="{A1477B61-6C2E-4B60-A6D2-602D6BE2C336}" type="presOf" srcId="{47B0D36A-05E4-426B-8BD7-D089A1EE4B65}" destId="{405CAC1A-4291-415F-A70C-8BAF87B56E0C}" srcOrd="0" destOrd="0" presId="urn:microsoft.com/office/officeart/2005/8/layout/hierarchy1"/>
    <dgm:cxn modelId="{67A92BBF-007B-4549-9FBD-6D6E9E12E8F8}" srcId="{AD36364D-1223-46C5-98A3-4EFE548FD13C}" destId="{AC4FC7A7-97D5-4D41-8FEC-6C31A1C07F3A}" srcOrd="0" destOrd="0" parTransId="{2027BC4F-D47D-4AEA-97EB-9F8A8F9C9389}" sibTransId="{A93C2F55-BF86-40D9-9B6A-D1D240BA8CAA}"/>
    <dgm:cxn modelId="{F10BDABC-8876-42E5-A419-965E83843DEF}" type="presOf" srcId="{119EC8DC-2990-44A0-9693-20C885349725}" destId="{37323513-89BC-4BAE-AC3A-8CBDFB757184}" srcOrd="0" destOrd="0" presId="urn:microsoft.com/office/officeart/2005/8/layout/hierarchy1"/>
    <dgm:cxn modelId="{4DB55B37-63C2-4642-A8C5-B36ADC85987C}" type="presOf" srcId="{EBCC3867-82CE-463C-B0F6-F529BA0A2027}" destId="{65456AB5-5A21-42B7-843F-D65DCB3F5944}" srcOrd="0" destOrd="0" presId="urn:microsoft.com/office/officeart/2005/8/layout/hierarchy1"/>
    <dgm:cxn modelId="{50502968-7512-49AA-95BF-70E1FDC58FCE}" srcId="{E8AF24C0-46F1-46A8-97BE-EEE11182637A}" destId="{3EC2FE30-F55E-4757-8354-233317658B0F}" srcOrd="0" destOrd="0" parTransId="{C6719E5A-C4F4-42D6-9F97-F53CB97EB3D7}" sibTransId="{F70329E0-CFFF-43FC-8D18-9BCAE333FD90}"/>
    <dgm:cxn modelId="{2F8C32E2-26BA-4AF1-86AE-2BA6DC8DC3F7}" type="presOf" srcId="{97C81FEC-0767-464C-8092-E106101C0F60}" destId="{E4A47FAC-3D0E-4ED1-9788-B5F27E8F8039}" srcOrd="0" destOrd="0" presId="urn:microsoft.com/office/officeart/2005/8/layout/hierarchy1"/>
    <dgm:cxn modelId="{A85C00AB-9E11-4EF5-8E50-F594F559ED75}" type="presOf" srcId="{3D5732FF-5D39-4121-9528-B862875F445C}" destId="{E5D7E4C3-EE0D-4904-988D-38C27842CF81}" srcOrd="0" destOrd="0" presId="urn:microsoft.com/office/officeart/2005/8/layout/hierarchy1"/>
    <dgm:cxn modelId="{1199DA35-D68F-4D0B-A9EF-47275F14C262}" type="presOf" srcId="{A45DED6A-5653-4CF8-9033-52D0389B69CE}" destId="{2861A537-63EE-4FF8-9FE9-A1FA3D0D4709}" srcOrd="0" destOrd="0" presId="urn:microsoft.com/office/officeart/2005/8/layout/hierarchy1"/>
    <dgm:cxn modelId="{EC288575-E595-4D80-9BD8-32911AEC1578}" type="presOf" srcId="{C6719E5A-C4F4-42D6-9F97-F53CB97EB3D7}" destId="{190B04DD-F48F-4A11-A19A-F4F3592367A8}" srcOrd="0" destOrd="0" presId="urn:microsoft.com/office/officeart/2005/8/layout/hierarchy1"/>
    <dgm:cxn modelId="{B5EEABB5-41B4-46D9-80E9-E4FF80778A41}" type="presOf" srcId="{E8AF24C0-46F1-46A8-97BE-EEE11182637A}" destId="{F8484406-FA72-4D3B-89EC-D88D30FD7B4B}" srcOrd="0" destOrd="0" presId="urn:microsoft.com/office/officeart/2005/8/layout/hierarchy1"/>
    <dgm:cxn modelId="{AB2CF3AB-134F-4F23-817F-4E0D148ACB51}" type="presOf" srcId="{4121A775-DA9D-4E18-975B-8E5A5D0AD4DD}" destId="{30B4651D-4E5E-4496-8E36-55F422921FBD}" srcOrd="0" destOrd="0" presId="urn:microsoft.com/office/officeart/2005/8/layout/hierarchy1"/>
    <dgm:cxn modelId="{85EE8475-FF6E-41CE-9139-A53B21469D1C}" type="presParOf" srcId="{A2852294-397B-4B7B-895E-AD0494E322DD}" destId="{32B87A1F-3967-45A8-A873-C4E03ADD17D2}" srcOrd="0" destOrd="0" presId="urn:microsoft.com/office/officeart/2005/8/layout/hierarchy1"/>
    <dgm:cxn modelId="{100F4710-C124-4773-82FF-BC67CC41EAA3}" type="presParOf" srcId="{32B87A1F-3967-45A8-A873-C4E03ADD17D2}" destId="{D2721787-D6AE-466E-B1C2-47D57F61EE99}" srcOrd="0" destOrd="0" presId="urn:microsoft.com/office/officeart/2005/8/layout/hierarchy1"/>
    <dgm:cxn modelId="{45610211-7AFC-4B89-98BA-733C84A818C1}" type="presParOf" srcId="{D2721787-D6AE-466E-B1C2-47D57F61EE99}" destId="{D2AAF846-C108-4238-AA11-4CD513D437FC}" srcOrd="0" destOrd="0" presId="urn:microsoft.com/office/officeart/2005/8/layout/hierarchy1"/>
    <dgm:cxn modelId="{5BB3963C-15F9-4B27-8EDF-0332A540142C}" type="presParOf" srcId="{D2721787-D6AE-466E-B1C2-47D57F61EE99}" destId="{F21C3D8F-B222-403A-B015-B847B4D02510}" srcOrd="1" destOrd="0" presId="urn:microsoft.com/office/officeart/2005/8/layout/hierarchy1"/>
    <dgm:cxn modelId="{90945128-3C0D-4D97-8F4F-B9A84B40E33E}" type="presParOf" srcId="{32B87A1F-3967-45A8-A873-C4E03ADD17D2}" destId="{AA776EC9-7D89-42C2-A58B-6DEB5184F8C4}" srcOrd="1" destOrd="0" presId="urn:microsoft.com/office/officeart/2005/8/layout/hierarchy1"/>
    <dgm:cxn modelId="{7E9E6A40-1903-491B-82E6-1F4134B432DD}" type="presParOf" srcId="{AA776EC9-7D89-42C2-A58B-6DEB5184F8C4}" destId="{E4A47FAC-3D0E-4ED1-9788-B5F27E8F8039}" srcOrd="0" destOrd="0" presId="urn:microsoft.com/office/officeart/2005/8/layout/hierarchy1"/>
    <dgm:cxn modelId="{3A59FF0B-D001-44BA-B371-6EEFE1697D30}" type="presParOf" srcId="{AA776EC9-7D89-42C2-A58B-6DEB5184F8C4}" destId="{91F5200D-6C4C-447E-9DE3-16732004958A}" srcOrd="1" destOrd="0" presId="urn:microsoft.com/office/officeart/2005/8/layout/hierarchy1"/>
    <dgm:cxn modelId="{CEF87B0F-DF5B-4769-8133-C7575B59270C}" type="presParOf" srcId="{91F5200D-6C4C-447E-9DE3-16732004958A}" destId="{7F4D5954-5EC3-4C43-A356-A05DD3873B0D}" srcOrd="0" destOrd="0" presId="urn:microsoft.com/office/officeart/2005/8/layout/hierarchy1"/>
    <dgm:cxn modelId="{AAF9B449-3E1C-441B-821D-52C2EDE7AA3D}" type="presParOf" srcId="{7F4D5954-5EC3-4C43-A356-A05DD3873B0D}" destId="{D9D1B82F-D1EE-4910-AAA7-33E5000AA3EB}" srcOrd="0" destOrd="0" presId="urn:microsoft.com/office/officeart/2005/8/layout/hierarchy1"/>
    <dgm:cxn modelId="{649D7B74-3C47-47E1-9466-C5BBC48745E2}" type="presParOf" srcId="{7F4D5954-5EC3-4C43-A356-A05DD3873B0D}" destId="{BCEA0F02-7A19-4B3C-9AA8-4826AD386483}" srcOrd="1" destOrd="0" presId="urn:microsoft.com/office/officeart/2005/8/layout/hierarchy1"/>
    <dgm:cxn modelId="{3EC83512-EB51-446A-AFB3-570AFC9AB134}" type="presParOf" srcId="{91F5200D-6C4C-447E-9DE3-16732004958A}" destId="{524C7EBE-4831-4D61-8265-6C16E218FDC3}" srcOrd="1" destOrd="0" presId="urn:microsoft.com/office/officeart/2005/8/layout/hierarchy1"/>
    <dgm:cxn modelId="{C6C0F5D5-06E0-448C-8D59-BE3AA53C593A}" type="presParOf" srcId="{524C7EBE-4831-4D61-8265-6C16E218FDC3}" destId="{65456AB5-5A21-42B7-843F-D65DCB3F5944}" srcOrd="0" destOrd="0" presId="urn:microsoft.com/office/officeart/2005/8/layout/hierarchy1"/>
    <dgm:cxn modelId="{B7E6C924-2485-4E74-B053-51735A1DD606}" type="presParOf" srcId="{524C7EBE-4831-4D61-8265-6C16E218FDC3}" destId="{0455844C-F533-410C-ADC4-8ACA45CD4C17}" srcOrd="1" destOrd="0" presId="urn:microsoft.com/office/officeart/2005/8/layout/hierarchy1"/>
    <dgm:cxn modelId="{E75583E0-B308-4FCA-A1D9-EB1BEA6B9C17}" type="presParOf" srcId="{0455844C-F533-410C-ADC4-8ACA45CD4C17}" destId="{393756DC-218A-425D-A075-14A454386AB9}" srcOrd="0" destOrd="0" presId="urn:microsoft.com/office/officeart/2005/8/layout/hierarchy1"/>
    <dgm:cxn modelId="{C8BDA9F9-9683-44F4-911B-ECFDFEFA85FF}" type="presParOf" srcId="{393756DC-218A-425D-A075-14A454386AB9}" destId="{B2519EE5-3E16-4A7A-93FF-4EC172A0EE5F}" srcOrd="0" destOrd="0" presId="urn:microsoft.com/office/officeart/2005/8/layout/hierarchy1"/>
    <dgm:cxn modelId="{69BE4167-8BDB-4361-ADF2-48FDF3AC4B53}" type="presParOf" srcId="{393756DC-218A-425D-A075-14A454386AB9}" destId="{30B4651D-4E5E-4496-8E36-55F422921FBD}" srcOrd="1" destOrd="0" presId="urn:microsoft.com/office/officeart/2005/8/layout/hierarchy1"/>
    <dgm:cxn modelId="{BB113870-EA25-47BF-883E-4E80F83BB513}" type="presParOf" srcId="{0455844C-F533-410C-ADC4-8ACA45CD4C17}" destId="{C1596197-B11B-4282-B567-338C3BF22C41}" srcOrd="1" destOrd="0" presId="urn:microsoft.com/office/officeart/2005/8/layout/hierarchy1"/>
    <dgm:cxn modelId="{9A45E5A5-A729-44C0-89EF-DDACF23D8F39}" type="presParOf" srcId="{AA776EC9-7D89-42C2-A58B-6DEB5184F8C4}" destId="{076153AE-3BFF-437B-AB84-4FC940BC6D79}" srcOrd="2" destOrd="0" presId="urn:microsoft.com/office/officeart/2005/8/layout/hierarchy1"/>
    <dgm:cxn modelId="{297B320C-F153-46F6-BCCB-08537568E3AC}" type="presParOf" srcId="{AA776EC9-7D89-42C2-A58B-6DEB5184F8C4}" destId="{C57D548F-AA4C-4D77-BFA4-B1282B54D509}" srcOrd="3" destOrd="0" presId="urn:microsoft.com/office/officeart/2005/8/layout/hierarchy1"/>
    <dgm:cxn modelId="{40BCBBA6-4696-4616-8A7C-B676EA25C8E8}" type="presParOf" srcId="{C57D548F-AA4C-4D77-BFA4-B1282B54D509}" destId="{A1C36A36-6462-4885-AF1A-7E9C0B9DB2F1}" srcOrd="0" destOrd="0" presId="urn:microsoft.com/office/officeart/2005/8/layout/hierarchy1"/>
    <dgm:cxn modelId="{03A9C8D3-F960-4498-9223-BE071F558FD4}" type="presParOf" srcId="{A1C36A36-6462-4885-AF1A-7E9C0B9DB2F1}" destId="{91A835C2-9D7E-46E2-B85D-1CCAB885F7F7}" srcOrd="0" destOrd="0" presId="urn:microsoft.com/office/officeart/2005/8/layout/hierarchy1"/>
    <dgm:cxn modelId="{F9C8EBEC-4B1F-4A01-9565-4FB9F9CF1D0F}" type="presParOf" srcId="{A1C36A36-6462-4885-AF1A-7E9C0B9DB2F1}" destId="{F8484406-FA72-4D3B-89EC-D88D30FD7B4B}" srcOrd="1" destOrd="0" presId="urn:microsoft.com/office/officeart/2005/8/layout/hierarchy1"/>
    <dgm:cxn modelId="{89FDD07E-B313-42BA-A97E-44509310983D}" type="presParOf" srcId="{C57D548F-AA4C-4D77-BFA4-B1282B54D509}" destId="{E395F552-78F8-4523-9624-38C01DFFED08}" srcOrd="1" destOrd="0" presId="urn:microsoft.com/office/officeart/2005/8/layout/hierarchy1"/>
    <dgm:cxn modelId="{A82EF5EA-D670-4F32-9025-E3DD707EA8FA}" type="presParOf" srcId="{E395F552-78F8-4523-9624-38C01DFFED08}" destId="{190B04DD-F48F-4A11-A19A-F4F3592367A8}" srcOrd="0" destOrd="0" presId="urn:microsoft.com/office/officeart/2005/8/layout/hierarchy1"/>
    <dgm:cxn modelId="{CF6ECFC3-C694-4A7D-9C10-AA9DF322277F}" type="presParOf" srcId="{E395F552-78F8-4523-9624-38C01DFFED08}" destId="{A469AEFD-D101-4A1F-8E8B-5F1E3D418C88}" srcOrd="1" destOrd="0" presId="urn:microsoft.com/office/officeart/2005/8/layout/hierarchy1"/>
    <dgm:cxn modelId="{2B226A7E-BE11-4B8F-80D2-4BB029AA797C}" type="presParOf" srcId="{A469AEFD-D101-4A1F-8E8B-5F1E3D418C88}" destId="{7743F08A-605E-4284-BD0C-1E815DD606A5}" srcOrd="0" destOrd="0" presId="urn:microsoft.com/office/officeart/2005/8/layout/hierarchy1"/>
    <dgm:cxn modelId="{BA584DFD-453A-494D-90AF-16F3C2F83791}" type="presParOf" srcId="{7743F08A-605E-4284-BD0C-1E815DD606A5}" destId="{BD94D352-1953-40DD-8119-D2637A048413}" srcOrd="0" destOrd="0" presId="urn:microsoft.com/office/officeart/2005/8/layout/hierarchy1"/>
    <dgm:cxn modelId="{5AC57240-E177-47B0-BFA8-C1903F58AFA7}" type="presParOf" srcId="{7743F08A-605E-4284-BD0C-1E815DD606A5}" destId="{2DEDBDD6-A692-4738-8AFF-9E32DE3AAEE2}" srcOrd="1" destOrd="0" presId="urn:microsoft.com/office/officeart/2005/8/layout/hierarchy1"/>
    <dgm:cxn modelId="{EB170A31-60A6-4B69-9E13-5E0FFBF1E652}" type="presParOf" srcId="{A469AEFD-D101-4A1F-8E8B-5F1E3D418C88}" destId="{6FCF391E-271F-43D5-BF9A-2922EA7FF377}" srcOrd="1" destOrd="0" presId="urn:microsoft.com/office/officeart/2005/8/layout/hierarchy1"/>
    <dgm:cxn modelId="{8CB324C5-61C3-414A-B555-625DB3E80F92}" type="presParOf" srcId="{AA776EC9-7D89-42C2-A58B-6DEB5184F8C4}" destId="{C33AC327-8C9C-434F-8309-E8C0C76367F4}" srcOrd="4" destOrd="0" presId="urn:microsoft.com/office/officeart/2005/8/layout/hierarchy1"/>
    <dgm:cxn modelId="{908D5465-DF57-434B-91EC-1EC039B7D064}" type="presParOf" srcId="{AA776EC9-7D89-42C2-A58B-6DEB5184F8C4}" destId="{C3A48C33-34C6-4238-9037-3E5CACFFAAB2}" srcOrd="5" destOrd="0" presId="urn:microsoft.com/office/officeart/2005/8/layout/hierarchy1"/>
    <dgm:cxn modelId="{6036F10B-345B-4C23-B8C0-92EC2C1DE00A}" type="presParOf" srcId="{C3A48C33-34C6-4238-9037-3E5CACFFAAB2}" destId="{82CEC053-A08E-45F3-8818-30819EC38B06}" srcOrd="0" destOrd="0" presId="urn:microsoft.com/office/officeart/2005/8/layout/hierarchy1"/>
    <dgm:cxn modelId="{3C72C648-9034-41A1-A36F-5589B121915F}" type="presParOf" srcId="{82CEC053-A08E-45F3-8818-30819EC38B06}" destId="{295183B6-95DC-47ED-AA0F-7BEB46FCBB6D}" srcOrd="0" destOrd="0" presId="urn:microsoft.com/office/officeart/2005/8/layout/hierarchy1"/>
    <dgm:cxn modelId="{8CA5555C-403F-458F-A265-49C3698094F0}" type="presParOf" srcId="{82CEC053-A08E-45F3-8818-30819EC38B06}" destId="{8E1021B2-1AE0-4188-8D2C-AB8A7115B465}" srcOrd="1" destOrd="0" presId="urn:microsoft.com/office/officeart/2005/8/layout/hierarchy1"/>
    <dgm:cxn modelId="{3F92F1B3-1D36-4396-A6B4-EC237EA60DD3}" type="presParOf" srcId="{C3A48C33-34C6-4238-9037-3E5CACFFAAB2}" destId="{37D1AAE0-F1EE-435A-B6A2-9E35432E4148}" srcOrd="1" destOrd="0" presId="urn:microsoft.com/office/officeart/2005/8/layout/hierarchy1"/>
    <dgm:cxn modelId="{4614CEBB-987F-46CD-B277-7AD2B912343B}" type="presParOf" srcId="{37D1AAE0-F1EE-435A-B6A2-9E35432E4148}" destId="{10386362-8EE2-4FEF-B08F-5FE916493A82}" srcOrd="0" destOrd="0" presId="urn:microsoft.com/office/officeart/2005/8/layout/hierarchy1"/>
    <dgm:cxn modelId="{DD9D1C16-E5CC-4814-9CDD-C778442C093A}" type="presParOf" srcId="{37D1AAE0-F1EE-435A-B6A2-9E35432E4148}" destId="{34CB6983-37CF-48A5-B6C3-22E768442756}" srcOrd="1" destOrd="0" presId="urn:microsoft.com/office/officeart/2005/8/layout/hierarchy1"/>
    <dgm:cxn modelId="{3DAF336F-B6DC-4C37-A2CD-2B4A3F1F70C5}" type="presParOf" srcId="{34CB6983-37CF-48A5-B6C3-22E768442756}" destId="{A2F58FD6-BEC8-4D97-83A1-1E8B673D0F17}" srcOrd="0" destOrd="0" presId="urn:microsoft.com/office/officeart/2005/8/layout/hierarchy1"/>
    <dgm:cxn modelId="{E44C7329-C56E-4373-992A-591CE1727A55}" type="presParOf" srcId="{A2F58FD6-BEC8-4D97-83A1-1E8B673D0F17}" destId="{DD13B14A-7610-49AA-9807-C75074055A92}" srcOrd="0" destOrd="0" presId="urn:microsoft.com/office/officeart/2005/8/layout/hierarchy1"/>
    <dgm:cxn modelId="{D5FDB8CD-A4D3-4944-9BC0-E97327C76F75}" type="presParOf" srcId="{A2F58FD6-BEC8-4D97-83A1-1E8B673D0F17}" destId="{E5D7E4C3-EE0D-4904-988D-38C27842CF81}" srcOrd="1" destOrd="0" presId="urn:microsoft.com/office/officeart/2005/8/layout/hierarchy1"/>
    <dgm:cxn modelId="{05217975-E422-41DB-8355-99049492B212}" type="presParOf" srcId="{34CB6983-37CF-48A5-B6C3-22E768442756}" destId="{63515093-27BA-4CB3-B815-14BDD6A14C40}" srcOrd="1" destOrd="0" presId="urn:microsoft.com/office/officeart/2005/8/layout/hierarchy1"/>
    <dgm:cxn modelId="{7BC78A89-EEED-4B32-9481-3E0C3DA96D8D}" type="presParOf" srcId="{AA776EC9-7D89-42C2-A58B-6DEB5184F8C4}" destId="{37323513-89BC-4BAE-AC3A-8CBDFB757184}" srcOrd="6" destOrd="0" presId="urn:microsoft.com/office/officeart/2005/8/layout/hierarchy1"/>
    <dgm:cxn modelId="{8C472719-9DD9-4D93-835D-546B21035366}" type="presParOf" srcId="{AA776EC9-7D89-42C2-A58B-6DEB5184F8C4}" destId="{2279DCD2-442B-4856-A4EA-CB8575D7FB0C}" srcOrd="7" destOrd="0" presId="urn:microsoft.com/office/officeart/2005/8/layout/hierarchy1"/>
    <dgm:cxn modelId="{013C94EA-AB3C-4A0D-84F4-4A5FB7AEF814}" type="presParOf" srcId="{2279DCD2-442B-4856-A4EA-CB8575D7FB0C}" destId="{4251D84B-912C-47D6-BA9D-AB9264C2FDFA}" srcOrd="0" destOrd="0" presId="urn:microsoft.com/office/officeart/2005/8/layout/hierarchy1"/>
    <dgm:cxn modelId="{8E1C320B-BBBB-4C19-A934-14123FDB5A11}" type="presParOf" srcId="{4251D84B-912C-47D6-BA9D-AB9264C2FDFA}" destId="{8AB66172-AD5B-444D-A303-49DE2F99D917}" srcOrd="0" destOrd="0" presId="urn:microsoft.com/office/officeart/2005/8/layout/hierarchy1"/>
    <dgm:cxn modelId="{A3CB1665-D428-4C29-B302-7BCE2B98B0E5}" type="presParOf" srcId="{4251D84B-912C-47D6-BA9D-AB9264C2FDFA}" destId="{B87466F8-0803-4D29-BF41-C759E3E28040}" srcOrd="1" destOrd="0" presId="urn:microsoft.com/office/officeart/2005/8/layout/hierarchy1"/>
    <dgm:cxn modelId="{E588BA80-E801-4159-BC5A-AACFBE9FD00D}" type="presParOf" srcId="{2279DCD2-442B-4856-A4EA-CB8575D7FB0C}" destId="{916F6DC6-6A2C-4769-995E-1225796C44F2}" srcOrd="1" destOrd="0" presId="urn:microsoft.com/office/officeart/2005/8/layout/hierarchy1"/>
    <dgm:cxn modelId="{A3E30671-510A-4FC6-9205-0C8DD8D4BE38}" type="presParOf" srcId="{916F6DC6-6A2C-4769-995E-1225796C44F2}" destId="{2861A537-63EE-4FF8-9FE9-A1FA3D0D4709}" srcOrd="0" destOrd="0" presId="urn:microsoft.com/office/officeart/2005/8/layout/hierarchy1"/>
    <dgm:cxn modelId="{8BCA03DE-D616-4190-B660-36724140B701}" type="presParOf" srcId="{916F6DC6-6A2C-4769-995E-1225796C44F2}" destId="{8E52F497-B823-47EB-B2FF-232DEFF239CD}" srcOrd="1" destOrd="0" presId="urn:microsoft.com/office/officeart/2005/8/layout/hierarchy1"/>
    <dgm:cxn modelId="{E7D39292-5493-41BF-9BD6-FF1D827022FC}" type="presParOf" srcId="{8E52F497-B823-47EB-B2FF-232DEFF239CD}" destId="{E9075B4C-C6FA-4186-B4E1-BEA888A5A59E}" srcOrd="0" destOrd="0" presId="urn:microsoft.com/office/officeart/2005/8/layout/hierarchy1"/>
    <dgm:cxn modelId="{9F4FC7A1-6679-4A70-9462-A1F327A1C8D6}" type="presParOf" srcId="{E9075B4C-C6FA-4186-B4E1-BEA888A5A59E}" destId="{10629841-F447-4D71-94A3-AE3AD208068F}" srcOrd="0" destOrd="0" presId="urn:microsoft.com/office/officeart/2005/8/layout/hierarchy1"/>
    <dgm:cxn modelId="{A9CDD7B2-26DF-40D2-B95B-A6DCF9394F6A}" type="presParOf" srcId="{E9075B4C-C6FA-4186-B4E1-BEA888A5A59E}" destId="{405CAC1A-4291-415F-A70C-8BAF87B56E0C}" srcOrd="1" destOrd="0" presId="urn:microsoft.com/office/officeart/2005/8/layout/hierarchy1"/>
    <dgm:cxn modelId="{C5432D7C-B9F9-4A62-81B1-F4B1E84AE3A7}" type="presParOf" srcId="{8E52F497-B823-47EB-B2FF-232DEFF239CD}" destId="{8B39B4F4-9EC0-42B1-B416-2A76F330CCD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61A537-63EE-4FF8-9FE9-A1FA3D0D4709}">
      <dsp:nvSpPr>
        <dsp:cNvPr id="0" name=""/>
        <dsp:cNvSpPr/>
      </dsp:nvSpPr>
      <dsp:spPr>
        <a:xfrm>
          <a:off x="6295934" y="2027529"/>
          <a:ext cx="91440" cy="3777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77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323513-89BC-4BAE-AC3A-8CBDFB757184}">
      <dsp:nvSpPr>
        <dsp:cNvPr id="0" name=""/>
        <dsp:cNvSpPr/>
      </dsp:nvSpPr>
      <dsp:spPr>
        <a:xfrm>
          <a:off x="3984419" y="824938"/>
          <a:ext cx="2357235" cy="3777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440"/>
              </a:lnTo>
              <a:lnTo>
                <a:pt x="2357235" y="257440"/>
              </a:lnTo>
              <a:lnTo>
                <a:pt x="2357235" y="3777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386362-8EE2-4FEF-B08F-5FE916493A82}">
      <dsp:nvSpPr>
        <dsp:cNvPr id="0" name=""/>
        <dsp:cNvSpPr/>
      </dsp:nvSpPr>
      <dsp:spPr>
        <a:xfrm>
          <a:off x="4708355" y="2027529"/>
          <a:ext cx="91440" cy="3777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77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3AC327-8C9C-434F-8309-E8C0C76367F4}">
      <dsp:nvSpPr>
        <dsp:cNvPr id="0" name=""/>
        <dsp:cNvSpPr/>
      </dsp:nvSpPr>
      <dsp:spPr>
        <a:xfrm>
          <a:off x="3984419" y="824938"/>
          <a:ext cx="769655" cy="3777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440"/>
              </a:lnTo>
              <a:lnTo>
                <a:pt x="769655" y="257440"/>
              </a:lnTo>
              <a:lnTo>
                <a:pt x="769655" y="3777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0B04DD-F48F-4A11-A19A-F4F3592367A8}">
      <dsp:nvSpPr>
        <dsp:cNvPr id="0" name=""/>
        <dsp:cNvSpPr/>
      </dsp:nvSpPr>
      <dsp:spPr>
        <a:xfrm>
          <a:off x="3120775" y="2027529"/>
          <a:ext cx="91440" cy="3777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77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6153AE-3BFF-437B-AB84-4FC940BC6D79}">
      <dsp:nvSpPr>
        <dsp:cNvPr id="0" name=""/>
        <dsp:cNvSpPr/>
      </dsp:nvSpPr>
      <dsp:spPr>
        <a:xfrm>
          <a:off x="3166495" y="824938"/>
          <a:ext cx="817923" cy="377771"/>
        </a:xfrm>
        <a:custGeom>
          <a:avLst/>
          <a:gdLst/>
          <a:ahLst/>
          <a:cxnLst/>
          <a:rect l="0" t="0" r="0" b="0"/>
          <a:pathLst>
            <a:path>
              <a:moveTo>
                <a:pt x="817923" y="0"/>
              </a:moveTo>
              <a:lnTo>
                <a:pt x="817923" y="257440"/>
              </a:lnTo>
              <a:lnTo>
                <a:pt x="0" y="257440"/>
              </a:lnTo>
              <a:lnTo>
                <a:pt x="0" y="3777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456AB5-5A21-42B7-843F-D65DCB3F5944}">
      <dsp:nvSpPr>
        <dsp:cNvPr id="0" name=""/>
        <dsp:cNvSpPr/>
      </dsp:nvSpPr>
      <dsp:spPr>
        <a:xfrm>
          <a:off x="1533196" y="2015462"/>
          <a:ext cx="91440" cy="389838"/>
        </a:xfrm>
        <a:custGeom>
          <a:avLst/>
          <a:gdLst/>
          <a:ahLst/>
          <a:cxnLst/>
          <a:rect l="0" t="0" r="0" b="0"/>
          <a:pathLst>
            <a:path>
              <a:moveTo>
                <a:pt x="57787" y="0"/>
              </a:moveTo>
              <a:lnTo>
                <a:pt x="57787" y="269507"/>
              </a:lnTo>
              <a:lnTo>
                <a:pt x="45720" y="269507"/>
              </a:lnTo>
              <a:lnTo>
                <a:pt x="45720" y="3898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A47FAC-3D0E-4ED1-9788-B5F27E8F8039}">
      <dsp:nvSpPr>
        <dsp:cNvPr id="0" name=""/>
        <dsp:cNvSpPr/>
      </dsp:nvSpPr>
      <dsp:spPr>
        <a:xfrm>
          <a:off x="1590983" y="824938"/>
          <a:ext cx="2393436" cy="365704"/>
        </a:xfrm>
        <a:custGeom>
          <a:avLst/>
          <a:gdLst/>
          <a:ahLst/>
          <a:cxnLst/>
          <a:rect l="0" t="0" r="0" b="0"/>
          <a:pathLst>
            <a:path>
              <a:moveTo>
                <a:pt x="2393436" y="0"/>
              </a:moveTo>
              <a:lnTo>
                <a:pt x="2393436" y="245373"/>
              </a:lnTo>
              <a:lnTo>
                <a:pt x="0" y="245373"/>
              </a:lnTo>
              <a:lnTo>
                <a:pt x="0" y="3657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AAF846-C108-4238-AA11-4CD513D437FC}">
      <dsp:nvSpPr>
        <dsp:cNvPr id="0" name=""/>
        <dsp:cNvSpPr/>
      </dsp:nvSpPr>
      <dsp:spPr>
        <a:xfrm>
          <a:off x="3334955" y="118"/>
          <a:ext cx="1298928" cy="8248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1C3D8F-B222-403A-B015-B847B4D02510}">
      <dsp:nvSpPr>
        <dsp:cNvPr id="0" name=""/>
        <dsp:cNvSpPr/>
      </dsp:nvSpPr>
      <dsp:spPr>
        <a:xfrm>
          <a:off x="3479280" y="137227"/>
          <a:ext cx="1298928" cy="8248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>
              <a:latin typeface="+mj-lt"/>
            </a:rPr>
            <a:t>заведующий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>
              <a:latin typeface="+mj-lt"/>
            </a:rPr>
            <a:t>МДОУ</a:t>
          </a:r>
        </a:p>
      </dsp:txBody>
      <dsp:txXfrm>
        <a:off x="3479280" y="137227"/>
        <a:ext cx="1298928" cy="824819"/>
      </dsp:txXfrm>
    </dsp:sp>
    <dsp:sp modelId="{D9D1B82F-D1EE-4910-AAA7-33E5000AA3EB}">
      <dsp:nvSpPr>
        <dsp:cNvPr id="0" name=""/>
        <dsp:cNvSpPr/>
      </dsp:nvSpPr>
      <dsp:spPr>
        <a:xfrm>
          <a:off x="941518" y="1190642"/>
          <a:ext cx="1298928" cy="8248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EA0F02-7A19-4B3C-9AA8-4826AD386483}">
      <dsp:nvSpPr>
        <dsp:cNvPr id="0" name=""/>
        <dsp:cNvSpPr/>
      </dsp:nvSpPr>
      <dsp:spPr>
        <a:xfrm>
          <a:off x="1085844" y="1327751"/>
          <a:ext cx="1298928" cy="8248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>
              <a:latin typeface="+mj-lt"/>
            </a:rPr>
            <a:t>главный бухгалтер</a:t>
          </a:r>
        </a:p>
      </dsp:txBody>
      <dsp:txXfrm>
        <a:off x="1085844" y="1327751"/>
        <a:ext cx="1298928" cy="824819"/>
      </dsp:txXfrm>
    </dsp:sp>
    <dsp:sp modelId="{B2519EE5-3E16-4A7A-93FF-4EC172A0EE5F}">
      <dsp:nvSpPr>
        <dsp:cNvPr id="0" name=""/>
        <dsp:cNvSpPr/>
      </dsp:nvSpPr>
      <dsp:spPr>
        <a:xfrm>
          <a:off x="929451" y="2405301"/>
          <a:ext cx="1298928" cy="8248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B4651D-4E5E-4496-8E36-55F422921FBD}">
      <dsp:nvSpPr>
        <dsp:cNvPr id="0" name=""/>
        <dsp:cNvSpPr/>
      </dsp:nvSpPr>
      <dsp:spPr>
        <a:xfrm>
          <a:off x="1073777" y="2542410"/>
          <a:ext cx="1298928" cy="8248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>
              <a:latin typeface="+mj-lt"/>
            </a:rPr>
            <a:t>бухгалтер</a:t>
          </a:r>
        </a:p>
      </dsp:txBody>
      <dsp:txXfrm>
        <a:off x="1073777" y="2542410"/>
        <a:ext cx="1298928" cy="824819"/>
      </dsp:txXfrm>
    </dsp:sp>
    <dsp:sp modelId="{91A835C2-9D7E-46E2-B85D-1CCAB885F7F7}">
      <dsp:nvSpPr>
        <dsp:cNvPr id="0" name=""/>
        <dsp:cNvSpPr/>
      </dsp:nvSpPr>
      <dsp:spPr>
        <a:xfrm>
          <a:off x="2517031" y="1202709"/>
          <a:ext cx="1298928" cy="8248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484406-FA72-4D3B-89EC-D88D30FD7B4B}">
      <dsp:nvSpPr>
        <dsp:cNvPr id="0" name=""/>
        <dsp:cNvSpPr/>
      </dsp:nvSpPr>
      <dsp:spPr>
        <a:xfrm>
          <a:off x="2661356" y="1339819"/>
          <a:ext cx="1298928" cy="8248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>
              <a:latin typeface="+mj-lt"/>
            </a:rPr>
            <a:t>старший воспитатель</a:t>
          </a:r>
        </a:p>
      </dsp:txBody>
      <dsp:txXfrm>
        <a:off x="2661356" y="1339819"/>
        <a:ext cx="1298928" cy="824819"/>
      </dsp:txXfrm>
    </dsp:sp>
    <dsp:sp modelId="{BD94D352-1953-40DD-8119-D2637A048413}">
      <dsp:nvSpPr>
        <dsp:cNvPr id="0" name=""/>
        <dsp:cNvSpPr/>
      </dsp:nvSpPr>
      <dsp:spPr>
        <a:xfrm>
          <a:off x="2517031" y="2405301"/>
          <a:ext cx="1298928" cy="2358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EDBDD6-A692-4738-8AFF-9E32DE3AAEE2}">
      <dsp:nvSpPr>
        <dsp:cNvPr id="0" name=""/>
        <dsp:cNvSpPr/>
      </dsp:nvSpPr>
      <dsp:spPr>
        <a:xfrm>
          <a:off x="2661356" y="2542410"/>
          <a:ext cx="1298928" cy="23588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>
              <a:latin typeface="+mj-lt"/>
            </a:rPr>
            <a:t>воспитатели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>
              <a:latin typeface="+mj-lt"/>
            </a:rPr>
            <a:t>музыкальный руководитель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>
              <a:latin typeface="+mj-lt"/>
            </a:rPr>
            <a:t>инструктор ФК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>
              <a:latin typeface="+mj-lt"/>
            </a:rPr>
            <a:t>учитель-логопед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>
              <a:latin typeface="+mj-lt"/>
            </a:rPr>
            <a:t>дефектолог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>
              <a:latin typeface="+mj-lt"/>
            </a:rPr>
            <a:t>педагог-психоло</a:t>
          </a:r>
          <a:r>
            <a:rPr lang="ru-RU" sz="1100" kern="1200">
              <a:latin typeface="+mj-lt"/>
            </a:rPr>
            <a:t>г</a:t>
          </a:r>
        </a:p>
      </dsp:txBody>
      <dsp:txXfrm>
        <a:off x="2661356" y="2542410"/>
        <a:ext cx="1298928" cy="2358802"/>
      </dsp:txXfrm>
    </dsp:sp>
    <dsp:sp modelId="{295183B6-95DC-47ED-AA0F-7BEB46FCBB6D}">
      <dsp:nvSpPr>
        <dsp:cNvPr id="0" name=""/>
        <dsp:cNvSpPr/>
      </dsp:nvSpPr>
      <dsp:spPr>
        <a:xfrm>
          <a:off x="4104610" y="1202709"/>
          <a:ext cx="1298928" cy="8248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1021B2-1AE0-4188-8D2C-AB8A7115B465}">
      <dsp:nvSpPr>
        <dsp:cNvPr id="0" name=""/>
        <dsp:cNvSpPr/>
      </dsp:nvSpPr>
      <dsp:spPr>
        <a:xfrm>
          <a:off x="4248936" y="1339819"/>
          <a:ext cx="1298928" cy="8248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>
              <a:latin typeface="+mj-lt"/>
            </a:rPr>
            <a:t>заведующий хозяйством</a:t>
          </a:r>
        </a:p>
      </dsp:txBody>
      <dsp:txXfrm>
        <a:off x="4248936" y="1339819"/>
        <a:ext cx="1298928" cy="824819"/>
      </dsp:txXfrm>
    </dsp:sp>
    <dsp:sp modelId="{DD13B14A-7610-49AA-9807-C75074055A92}">
      <dsp:nvSpPr>
        <dsp:cNvPr id="0" name=""/>
        <dsp:cNvSpPr/>
      </dsp:nvSpPr>
      <dsp:spPr>
        <a:xfrm>
          <a:off x="4104610" y="2405301"/>
          <a:ext cx="1298928" cy="23337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D7E4C3-EE0D-4904-988D-38C27842CF81}">
      <dsp:nvSpPr>
        <dsp:cNvPr id="0" name=""/>
        <dsp:cNvSpPr/>
      </dsp:nvSpPr>
      <dsp:spPr>
        <a:xfrm>
          <a:off x="4248936" y="2542410"/>
          <a:ext cx="1298928" cy="2333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>
              <a:latin typeface="+mj-lt"/>
            </a:rPr>
            <a:t>кладовщик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>
              <a:latin typeface="+mj-lt"/>
            </a:rPr>
            <a:t>рабочий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>
              <a:latin typeface="+mj-lt"/>
            </a:rPr>
            <a:t>машинист по стирке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>
              <a:latin typeface="+mj-lt"/>
            </a:rPr>
            <a:t>кастелянша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>
              <a:latin typeface="+mj-lt"/>
            </a:rPr>
            <a:t>сторож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>
              <a:latin typeface="+mj-lt"/>
            </a:rPr>
            <a:t>дворник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>
              <a:latin typeface="+mj-lt"/>
            </a:rPr>
            <a:t>грузчик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>
            <a:latin typeface="+mj-lt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>
            <a:latin typeface="+mj-lt"/>
          </a:endParaRPr>
        </a:p>
      </dsp:txBody>
      <dsp:txXfrm>
        <a:off x="4248936" y="2542410"/>
        <a:ext cx="1298928" cy="2333720"/>
      </dsp:txXfrm>
    </dsp:sp>
    <dsp:sp modelId="{8AB66172-AD5B-444D-A303-49DE2F99D917}">
      <dsp:nvSpPr>
        <dsp:cNvPr id="0" name=""/>
        <dsp:cNvSpPr/>
      </dsp:nvSpPr>
      <dsp:spPr>
        <a:xfrm>
          <a:off x="5692190" y="1202709"/>
          <a:ext cx="1298928" cy="8248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7466F8-0803-4D29-BF41-C759E3E28040}">
      <dsp:nvSpPr>
        <dsp:cNvPr id="0" name=""/>
        <dsp:cNvSpPr/>
      </dsp:nvSpPr>
      <dsp:spPr>
        <a:xfrm>
          <a:off x="5836515" y="1339819"/>
          <a:ext cx="1298928" cy="8248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>
              <a:latin typeface="+mj-lt"/>
            </a:rPr>
            <a:t>старшая медицинская сестра</a:t>
          </a:r>
        </a:p>
      </dsp:txBody>
      <dsp:txXfrm>
        <a:off x="5836515" y="1339819"/>
        <a:ext cx="1298928" cy="824819"/>
      </dsp:txXfrm>
    </dsp:sp>
    <dsp:sp modelId="{10629841-F447-4D71-94A3-AE3AD208068F}">
      <dsp:nvSpPr>
        <dsp:cNvPr id="0" name=""/>
        <dsp:cNvSpPr/>
      </dsp:nvSpPr>
      <dsp:spPr>
        <a:xfrm>
          <a:off x="5692190" y="2405301"/>
          <a:ext cx="1298928" cy="13424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5CAC1A-4291-415F-A70C-8BAF87B56E0C}">
      <dsp:nvSpPr>
        <dsp:cNvPr id="0" name=""/>
        <dsp:cNvSpPr/>
      </dsp:nvSpPr>
      <dsp:spPr>
        <a:xfrm>
          <a:off x="5836515" y="2542410"/>
          <a:ext cx="1298928" cy="13424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>
              <a:latin typeface="+mj-lt"/>
              <a:cs typeface="DokChampa" pitchFamily="34" charset="-34"/>
            </a:rPr>
            <a:t>младшие воспитатели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>
              <a:latin typeface="+mj-lt"/>
              <a:cs typeface="DokChampa" pitchFamily="34" charset="-34"/>
            </a:rPr>
            <a:t>повар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>
              <a:latin typeface="+mj-lt"/>
              <a:cs typeface="DokChampa" pitchFamily="34" charset="-34"/>
            </a:rPr>
            <a:t>кухонный работник</a:t>
          </a:r>
        </a:p>
      </dsp:txBody>
      <dsp:txXfrm>
        <a:off x="5836515" y="2542410"/>
        <a:ext cx="1298928" cy="13424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400" b="1" i="1" dirty="0" smtClean="0">
                <a:latin typeface="+mn-lt"/>
              </a:rPr>
              <a:t>Схема </a:t>
            </a:r>
            <a:br>
              <a:rPr lang="ru-RU" sz="2400" b="1" i="1" dirty="0" smtClean="0">
                <a:latin typeface="+mn-lt"/>
              </a:rPr>
            </a:br>
            <a:r>
              <a:rPr lang="ru-RU" sz="2400" b="1" i="1" dirty="0" smtClean="0">
                <a:latin typeface="+mn-lt"/>
              </a:rPr>
              <a:t>административного управления </a:t>
            </a:r>
            <a:br>
              <a:rPr lang="ru-RU" sz="2400" b="1" i="1" dirty="0" smtClean="0">
                <a:latin typeface="+mn-lt"/>
              </a:rPr>
            </a:br>
            <a:r>
              <a:rPr lang="ru-RU" sz="2400" b="1" i="1" dirty="0" smtClean="0">
                <a:latin typeface="+mn-lt"/>
              </a:rPr>
              <a:t>МДОУ № 27 «Светлячок»</a:t>
            </a:r>
            <a:endParaRPr lang="ru-RU" sz="2400" b="1" i="1" dirty="0">
              <a:latin typeface="+mn-lt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539552" y="1624012"/>
          <a:ext cx="8064896" cy="4901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35</Words>
  <Application>Microsoft Office PowerPoint</Application>
  <PresentationFormat>Экран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Схема  административного управления  МДОУ № 27 «Светлячок»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Windows User</cp:lastModifiedBy>
  <cp:revision>2</cp:revision>
  <dcterms:created xsi:type="dcterms:W3CDTF">2018-09-07T14:08:40Z</dcterms:created>
  <dcterms:modified xsi:type="dcterms:W3CDTF">2018-09-13T09:25:53Z</dcterms:modified>
</cp:coreProperties>
</file>