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5"/>
  </p:notesMasterIdLst>
  <p:sldIdLst>
    <p:sldId id="256" r:id="rId2"/>
    <p:sldId id="257" r:id="rId3"/>
    <p:sldId id="271" r:id="rId4"/>
    <p:sldId id="272" r:id="rId5"/>
    <p:sldId id="273" r:id="rId6"/>
    <p:sldId id="274" r:id="rId7"/>
    <p:sldId id="263" r:id="rId8"/>
    <p:sldId id="266" r:id="rId9"/>
    <p:sldId id="267" r:id="rId10"/>
    <p:sldId id="268" r:id="rId11"/>
    <p:sldId id="269" r:id="rId12"/>
    <p:sldId id="275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42DD1-8AF1-4E7D-B817-9BBB72CAA55C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0B170-7832-4108-BC25-A0AABF369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9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0B170-7832-4108-BC25-A0AABF369A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29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C198DFC-20D9-4BCD-AA12-B1B168B3EEEA}" type="datetimeFigureOut">
              <a:rPr lang="ru-RU" smtClean="0"/>
              <a:t>08.05.2017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2DEF982-6C21-4B97-83DD-05F43AC539B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44265" y="3899140"/>
            <a:ext cx="4586802" cy="183207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Нет в России семьи такой,</a:t>
            </a:r>
            <a:br>
              <a:rPr lang="ru-RU" sz="1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Где б не памятен был свой герой,</a:t>
            </a:r>
            <a:br>
              <a:rPr lang="ru-RU" sz="1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И глаза молодых солдат</a:t>
            </a:r>
            <a:br>
              <a:rPr lang="ru-RU" sz="1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С фотографий увядших глядят.</a:t>
            </a:r>
            <a:br>
              <a:rPr lang="ru-RU" sz="1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Этот взгляд, словно высший суд,</a:t>
            </a:r>
            <a:br>
              <a:rPr lang="ru-RU" sz="1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Для ребят, что сейчас растут.</a:t>
            </a:r>
          </a:p>
          <a:p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0182" y="1446348"/>
            <a:ext cx="8915399" cy="226278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sz="6000" b="1" dirty="0">
                <a:solidFill>
                  <a:srgbClr val="FF0000"/>
                </a:solidFill>
              </a:rPr>
              <a:t>Подвиг Ваш – мы помнить будем!»</a:t>
            </a:r>
            <a:r>
              <a:rPr lang="ru-RU" sz="6000" dirty="0">
                <a:solidFill>
                  <a:srgbClr val="FF0000"/>
                </a:solidFill>
              </a:rPr>
              <a:t/>
            </a:r>
            <a:br>
              <a:rPr lang="ru-RU" sz="6000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Песни военных лет – Вальс 1941-1945 (www.peta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1467" y="5921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7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3" y="1207698"/>
            <a:ext cx="7254816" cy="50895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1223" y="560716"/>
            <a:ext cx="7082286" cy="474453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Первым делом самолеты, ну а девушки потом…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15182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2" y="1259457"/>
            <a:ext cx="7617125" cy="51300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988" y="474453"/>
            <a:ext cx="3105509" cy="5607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С днем победы!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19492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8189"/>
            <a:ext cx="8698302" cy="59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68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1121434"/>
            <a:ext cx="2743200" cy="2277374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Битвы, походы – </a:t>
            </a:r>
            <a:br>
              <a:rPr lang="ru-RU" sz="2800" dirty="0"/>
            </a:br>
            <a:r>
              <a:rPr lang="ru-RU" sz="2800" dirty="0"/>
              <a:t>Все пережито,</a:t>
            </a:r>
            <a:br>
              <a:rPr lang="ru-RU" sz="2800" dirty="0"/>
            </a:br>
            <a:r>
              <a:rPr lang="ru-RU" sz="2800" dirty="0"/>
              <a:t>Радость победы!</a:t>
            </a:r>
            <a:br>
              <a:rPr lang="ru-RU" sz="2800" dirty="0"/>
            </a:br>
            <a:r>
              <a:rPr lang="ru-RU" sz="2800" dirty="0"/>
              <a:t>Нет! Не забыто!</a:t>
            </a:r>
            <a:br>
              <a:rPr lang="ru-RU" sz="2800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b="15348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747185" y="4425352"/>
            <a:ext cx="2835215" cy="1594448"/>
          </a:xfrm>
        </p:spPr>
        <p:txBody>
          <a:bodyPr>
            <a:noAutofit/>
          </a:bodyPr>
          <a:lstStyle/>
          <a:p>
            <a:pPr algn="just"/>
            <a:r>
              <a:rPr lang="ru-RU" sz="1200" b="1" dirty="0">
                <a:solidFill>
                  <a:schemeClr val="tx2">
                    <a:lumMod val="10000"/>
                  </a:schemeClr>
                </a:solidFill>
              </a:rPr>
              <a:t>Автор: </a:t>
            </a:r>
          </a:p>
          <a:p>
            <a:pPr algn="just"/>
            <a:r>
              <a:rPr lang="ru-RU" sz="1200" b="1" dirty="0">
                <a:solidFill>
                  <a:schemeClr val="tx2">
                    <a:lumMod val="10000"/>
                  </a:schemeClr>
                </a:solidFill>
              </a:rPr>
              <a:t>старший воспитатель </a:t>
            </a:r>
            <a:r>
              <a:rPr lang="ru-RU" sz="1200" b="1" dirty="0" err="1">
                <a:solidFill>
                  <a:schemeClr val="tx2">
                    <a:lumMod val="10000"/>
                  </a:schemeClr>
                </a:solidFill>
              </a:rPr>
              <a:t>Базна</a:t>
            </a:r>
            <a:r>
              <a:rPr lang="ru-RU" sz="1200" b="1" dirty="0">
                <a:solidFill>
                  <a:schemeClr val="tx2">
                    <a:lumMod val="10000"/>
                  </a:schemeClr>
                </a:solidFill>
              </a:rPr>
              <a:t> Л.В.</a:t>
            </a:r>
          </a:p>
          <a:p>
            <a:pPr algn="ctr"/>
            <a:r>
              <a:rPr lang="ru-RU" sz="1200" b="1" dirty="0">
                <a:solidFill>
                  <a:schemeClr val="tx2">
                    <a:lumMod val="10000"/>
                  </a:schemeClr>
                </a:solidFill>
              </a:rPr>
              <a:t>МДОУ №27 «Светлячок» ЯМР</a:t>
            </a:r>
          </a:p>
          <a:p>
            <a:pPr algn="ctr"/>
            <a:r>
              <a:rPr lang="ru-RU" sz="1200" b="1" dirty="0">
                <a:solidFill>
                  <a:schemeClr val="tx2">
                    <a:lumMod val="10000"/>
                  </a:schemeClr>
                </a:solidFill>
              </a:rPr>
              <a:t>05.05.2015года</a:t>
            </a:r>
          </a:p>
        </p:txBody>
      </p:sp>
    </p:spTree>
    <p:extLst>
      <p:ext uri="{BB962C8B-B14F-4D97-AF65-F5344CB8AC3E}">
        <p14:creationId xmlns:p14="http://schemas.microsoft.com/office/powerpoint/2010/main" val="2962114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9985" y="1026542"/>
            <a:ext cx="3292415" cy="237226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Тематическое развлечение, посвященное 70 – </a:t>
            </a:r>
            <a:r>
              <a:rPr lang="ru-RU" sz="2400" dirty="0" err="1" smtClean="0">
                <a:solidFill>
                  <a:srgbClr val="FFFF00"/>
                </a:solidFill>
              </a:rPr>
              <a:t>летию</a:t>
            </a:r>
            <a:r>
              <a:rPr lang="ru-RU" sz="2400" dirty="0" smtClean="0">
                <a:solidFill>
                  <a:srgbClr val="FFFF00"/>
                </a:solidFill>
              </a:rPr>
              <a:t> «Дню Победы»,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для детей старшего дошкольного возраста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2090"/>
          <a:stretch>
            <a:fillRect/>
          </a:stretch>
        </p:blipFill>
        <p:spPr>
          <a:xfrm>
            <a:off x="609600" y="457200"/>
            <a:ext cx="7274943" cy="5562600"/>
          </a:xfrm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8358996" y="3631721"/>
            <a:ext cx="3301042" cy="2388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Цель: создание условий для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формирования чувства гордости за свою Родину, сохранения памяти о подвиге наших солдат в Великой  Отечественной войне </a:t>
            </a:r>
            <a:endParaRPr lang="ru-RU" b="1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ru-RU" sz="1200" b="1" dirty="0" smtClean="0"/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595794997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603849"/>
            <a:ext cx="8474014" cy="54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8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89" y="552090"/>
            <a:ext cx="8324490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67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15" y="1009293"/>
            <a:ext cx="5247736" cy="4330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597" y="1132398"/>
            <a:ext cx="5357004" cy="40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0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28" y="508958"/>
            <a:ext cx="8281359" cy="59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65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25" y="1121434"/>
            <a:ext cx="8225871" cy="478194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2204" y="129396"/>
            <a:ext cx="2789480" cy="724619"/>
          </a:xfrm>
        </p:spPr>
        <p:txBody>
          <a:bodyPr>
            <a:normAutofit/>
          </a:bodyPr>
          <a:lstStyle/>
          <a:p>
            <a:r>
              <a:rPr lang="ru-RU" sz="1600" b="1" dirty="0"/>
              <a:t>Гармонь - любимая подруга, </a:t>
            </a:r>
            <a:br>
              <a:rPr lang="ru-RU" sz="1600" b="1" dirty="0"/>
            </a:br>
            <a:r>
              <a:rPr lang="ru-RU" sz="1600" b="1" dirty="0"/>
              <a:t>нам верной спутницей </a:t>
            </a:r>
            <a:r>
              <a:rPr lang="ru-RU" sz="1600" b="1" dirty="0" smtClean="0"/>
              <a:t>была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75847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11" y="1061049"/>
            <a:ext cx="7830655" cy="519310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9306" y="483079"/>
            <a:ext cx="3640347" cy="44857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Жди меня, и я вернусь….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6510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81" y="1233577"/>
            <a:ext cx="7341081" cy="48438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766" y="319176"/>
            <a:ext cx="2803585" cy="67286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Севастопольский вальс </a:t>
            </a:r>
            <a:br>
              <a:rPr lang="ru-RU" sz="1800" b="1" dirty="0" smtClean="0"/>
            </a:br>
            <a:r>
              <a:rPr lang="ru-RU" sz="1800" b="1" dirty="0" smtClean="0"/>
              <a:t>Помнят все моряки……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146750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621</TotalTime>
  <Words>92</Words>
  <Application>Microsoft Office PowerPoint</Application>
  <PresentationFormat>Широкоэкранный</PresentationFormat>
  <Paragraphs>15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Constantia</vt:lpstr>
      <vt:lpstr>Wingdings 2</vt:lpstr>
      <vt:lpstr>Бумажная</vt:lpstr>
      <vt:lpstr>«Подвиг Ваш – мы помнить будем!» </vt:lpstr>
      <vt:lpstr>Тематическое развлечение, посвященное 70 – летию «Дню Победы»,  для детей старшего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Гармонь - любимая подруга,  нам верной спутницей была</vt:lpstr>
      <vt:lpstr>Жди меня, и я вернусь….</vt:lpstr>
      <vt:lpstr>Севастопольский вальс  Помнят все моряки……</vt:lpstr>
      <vt:lpstr>Первым делом самолеты, ну а девушки потом…</vt:lpstr>
      <vt:lpstr>С днем победы!</vt:lpstr>
      <vt:lpstr>Презентация PowerPoint</vt:lpstr>
      <vt:lpstr>Битвы, походы –  Все пережито, Радость победы! Нет! Не забыто!  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«Подвиг Ваш – мы помнить будем!» </dc:title>
  <dc:creator>User</dc:creator>
  <cp:lastModifiedBy>User</cp:lastModifiedBy>
  <cp:revision>58</cp:revision>
  <dcterms:created xsi:type="dcterms:W3CDTF">2015-05-07T06:15:04Z</dcterms:created>
  <dcterms:modified xsi:type="dcterms:W3CDTF">2017-05-08T07:46:03Z</dcterms:modified>
</cp:coreProperties>
</file>