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092" autoAdjust="0"/>
  </p:normalViewPr>
  <p:slideViewPr>
    <p:cSldViewPr>
      <p:cViewPr varScale="1">
        <p:scale>
          <a:sx n="73" d="100"/>
          <a:sy n="73" d="100"/>
        </p:scale>
        <p:origin x="-11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71448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Segoe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8727" y="2906713"/>
            <a:ext cx="706598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19204" y="4419600"/>
            <a:ext cx="7115196" cy="1143000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04" y="1600200"/>
            <a:ext cx="352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7404" y="1600200"/>
            <a:ext cx="352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9504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9504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7404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7404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604" y="1600200"/>
            <a:ext cx="71151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3453-07CD-4C03-9425-31D384EE36B5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Segoe Prin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media1.mp3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692697"/>
            <a:ext cx="4608512" cy="72008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МДОУ №27 «Светлячок» ЯМР</a:t>
            </a:r>
            <a:endParaRPr lang="ru-RU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2204864"/>
            <a:ext cx="5760640" cy="1550256"/>
          </a:xfrm>
        </p:spPr>
        <p:txBody>
          <a:bodyPr/>
          <a:lstStyle/>
          <a:p>
            <a:r>
              <a:rPr lang="ru-RU" sz="3200" b="1" i="1" dirty="0">
                <a:solidFill>
                  <a:srgbClr val="C00000"/>
                </a:solidFill>
              </a:rPr>
              <a:t>«</a:t>
            </a:r>
            <a:r>
              <a:rPr lang="ru-RU" sz="3200" b="1" dirty="0">
                <a:solidFill>
                  <a:srgbClr val="C00000"/>
                </a:solidFill>
              </a:rPr>
              <a:t>Русская душа»</a:t>
            </a:r>
          </a:p>
          <a:p>
            <a:r>
              <a:rPr lang="ru-RU" b="1" dirty="0" smtClean="0"/>
              <a:t> </a:t>
            </a:r>
            <a:r>
              <a:rPr lang="ru-RU" b="1" dirty="0"/>
              <a:t>творческий проект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Новая папка\20180319_0927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1661" y="922797"/>
            <a:ext cx="414830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1\Desktop\Новая папка\20180315_0909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2040" y="260648"/>
            <a:ext cx="374441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1\Desktop\Новая папка\20180326_1625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370253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25289" y="4653136"/>
            <a:ext cx="3672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</a:rPr>
              <a:t>Из глубины веков до наших дней,</a:t>
            </a:r>
          </a:p>
          <a:p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</a:rPr>
              <a:t>Старанием мастеров умелых,</a:t>
            </a:r>
          </a:p>
          <a:p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</a:rPr>
              <a:t>Русь украшает чудо-Гжель</a:t>
            </a:r>
          </a:p>
          <a:p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</a:rPr>
              <a:t>Узором синим в платьях белых.</a:t>
            </a:r>
          </a:p>
        </p:txBody>
      </p:sp>
    </p:spTree>
    <p:extLst>
      <p:ext uri="{BB962C8B-B14F-4D97-AF65-F5344CB8AC3E}">
        <p14:creationId xmlns:p14="http://schemas.microsoft.com/office/powerpoint/2010/main" xmlns="" val="35096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Русский национальный костюм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b="1" dirty="0"/>
              <a:t>Старшая группа №3</a:t>
            </a:r>
          </a:p>
          <a:p>
            <a:pPr algn="ctr"/>
            <a:r>
              <a:rPr lang="ru-RU" b="1" dirty="0"/>
              <a:t>воспитатель: Губанова Т.В.</a:t>
            </a:r>
          </a:p>
          <a:p>
            <a:endParaRPr lang="ru-RU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" b="35"/>
          <a:stretch/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76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4483"/>
            <a:ext cx="3751838" cy="2811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3478" y="332655"/>
            <a:ext cx="3809002" cy="2856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1639" y="3284984"/>
            <a:ext cx="3874836" cy="2906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3859326" cy="2973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587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4286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Русская ярмарка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660032" cy="123001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600" b="1" dirty="0"/>
              <a:t>Эй, народ честной, незадачливый! </a:t>
            </a:r>
          </a:p>
          <a:p>
            <a:pPr algn="ctr"/>
            <a:r>
              <a:rPr lang="ru-RU" sz="1600" b="1" dirty="0"/>
              <a:t>  </a:t>
            </a:r>
            <a:r>
              <a:rPr lang="ru-RU" sz="1600" b="1" dirty="0" smtClean="0"/>
              <a:t>Ай</a:t>
            </a:r>
            <a:r>
              <a:rPr lang="ru-RU" sz="1600" b="1" dirty="0"/>
              <a:t>, вы, купчики, да служивый </a:t>
            </a:r>
            <a:r>
              <a:rPr lang="ru-RU" sz="1600" b="1" dirty="0" smtClean="0"/>
              <a:t>люд!</a:t>
            </a:r>
          </a:p>
          <a:p>
            <a:pPr algn="ctr"/>
            <a:r>
              <a:rPr lang="ru-RU" sz="1600" b="1" dirty="0" smtClean="0"/>
              <a:t>Живо </a:t>
            </a:r>
            <a:r>
              <a:rPr lang="ru-RU" sz="1600" b="1" dirty="0"/>
              <a:t>к городу поворачивай -</a:t>
            </a:r>
          </a:p>
          <a:p>
            <a:pPr algn="ctr"/>
            <a:r>
              <a:rPr lang="ru-RU" sz="1600" b="1" dirty="0"/>
              <a:t>       </a:t>
            </a:r>
            <a:r>
              <a:rPr lang="ru-RU" sz="1600" b="1" dirty="0" smtClean="0"/>
              <a:t>Там </a:t>
            </a:r>
            <a:r>
              <a:rPr lang="ru-RU" sz="1600" b="1" dirty="0"/>
              <a:t>не зря в набат с колоколен бьют!</a:t>
            </a:r>
            <a:br>
              <a:rPr lang="ru-RU" sz="1600" b="1" dirty="0"/>
            </a:br>
            <a:endParaRPr lang="ru-RU" sz="1600" b="1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5" r="5585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001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87" y="332656"/>
            <a:ext cx="389110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0443" y="404664"/>
            <a:ext cx="4170619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9328" y="3501008"/>
            <a:ext cx="3869402" cy="283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1203" y="3573016"/>
            <a:ext cx="3925293" cy="276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606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764704"/>
            <a:ext cx="2741606" cy="576064"/>
          </a:xfrm>
        </p:spPr>
        <p:txBody>
          <a:bodyPr>
            <a:normAutofit/>
          </a:bodyPr>
          <a:lstStyle/>
          <a:p>
            <a:r>
              <a:rPr lang="ru-RU" sz="2000" b="1" dirty="0"/>
              <a:t>Наши результаты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152" y="1534462"/>
            <a:ext cx="2952328" cy="380588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/>
              <a:t>У </a:t>
            </a:r>
            <a:r>
              <a:rPr lang="ru-RU" sz="1600" dirty="0"/>
              <a:t>дошкольников </a:t>
            </a:r>
            <a:r>
              <a:rPr lang="ru-RU" sz="1600" dirty="0" smtClean="0"/>
              <a:t>сформировался </a:t>
            </a:r>
            <a:r>
              <a:rPr lang="ru-RU" sz="1600" dirty="0"/>
              <a:t>интерес к русской народной культуре</a:t>
            </a:r>
            <a:r>
              <a:rPr lang="ru-RU" sz="1600" dirty="0" smtClean="0"/>
              <a:t>, появилось </a:t>
            </a:r>
            <a:r>
              <a:rPr lang="ru-RU" sz="1600" dirty="0"/>
              <a:t>желание узнавать новое о том, где они </a:t>
            </a:r>
            <a:r>
              <a:rPr lang="ru-RU" sz="1600" dirty="0" smtClean="0"/>
              <a:t>родились, дети стали более эмоциональны и активны.</a:t>
            </a:r>
            <a:endParaRPr lang="ru-RU" sz="1600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633" y="332656"/>
            <a:ext cx="4511340" cy="3104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3" y="3549013"/>
            <a:ext cx="4418349" cy="294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ÐÐ°ÑÑÐ¸Ð½ÐºÐ¸ Ð¿Ð¾ Ð·Ð°Ð¿ÑÐ¾ÑÑ ÑÐºÐ°ÑÐ°ÑÑ ÐºÐ°ÑÑÐ¸Ð½ÐºÑ Ð´ÐµÑÐµÐ²ÑÐ½Ð½ÑÐµ Ð»Ð¾Ð¶Ðº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811" y="3573016"/>
            <a:ext cx="3019009" cy="2439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49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922" y="548680"/>
            <a:ext cx="4656580" cy="63408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3" name="Объект 4" descr="https://avatars.mds.yandex.net/get-pdb/906476/ff3d29ba-5d9b-474f-9dda-178ede20a283/s1200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1038" y="1600200"/>
            <a:ext cx="633634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05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995120" cy="724942"/>
          </a:xfrm>
        </p:spPr>
        <p:txBody>
          <a:bodyPr>
            <a:normAutofit/>
          </a:bodyPr>
          <a:lstStyle/>
          <a:p>
            <a:r>
              <a:rPr lang="ru-RU" sz="2000" b="1" dirty="0"/>
              <a:t>Пояснительная записка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/>
              <a:t>Совместный </a:t>
            </a:r>
            <a:r>
              <a:rPr lang="ru-RU" sz="1800" dirty="0" err="1"/>
              <a:t>общесадиковый</a:t>
            </a:r>
            <a:r>
              <a:rPr lang="ru-RU" sz="1800" dirty="0"/>
              <a:t> творческий проект «Русская душа», разработан для детей  дошкольного возраста (5 – 7 лет)</a:t>
            </a:r>
          </a:p>
          <a:p>
            <a:pPr algn="just"/>
            <a:r>
              <a:rPr lang="ru-RU" sz="1800" dirty="0"/>
              <a:t> Мероприятие проведено в ноябре 2018 года с участием взрослых и детей</a:t>
            </a:r>
          </a:p>
          <a:p>
            <a:pPr algn="just"/>
            <a:r>
              <a:rPr lang="ru-RU" sz="1800" dirty="0"/>
              <a:t>Всего участвовало: 55 дошкольников (5 -7 лет)</a:t>
            </a:r>
          </a:p>
          <a:p>
            <a:pPr algn="just"/>
            <a:r>
              <a:rPr lang="ru-RU" sz="1800" dirty="0"/>
              <a:t> 11 педагогов, 40 взрослых (родители)</a:t>
            </a:r>
          </a:p>
          <a:p>
            <a:pPr algn="just"/>
            <a:r>
              <a:rPr lang="ru-RU" sz="1800" dirty="0"/>
              <a:t>Мероприятие носило тематический характер. </a:t>
            </a:r>
          </a:p>
          <a:p>
            <a:pPr algn="just"/>
            <a:endParaRPr lang="ru-RU" sz="1800" dirty="0"/>
          </a:p>
          <a:p>
            <a:pPr marL="0" indent="0" algn="r">
              <a:buNone/>
            </a:pPr>
            <a:r>
              <a:rPr lang="ru-RU" sz="1800" i="1" dirty="0"/>
              <a:t>Проект разработан педагогическим коллективом МДОУ №27 «Светлячок» ЯМР</a:t>
            </a:r>
          </a:p>
          <a:p>
            <a:pPr marL="0" indent="0" algn="r">
              <a:buNone/>
            </a:pPr>
            <a:r>
              <a:rPr lang="ru-RU" sz="1800" i="1" dirty="0"/>
              <a:t>Руководитель проекта: </a:t>
            </a:r>
            <a:r>
              <a:rPr lang="ru-RU" sz="1800" i="1" dirty="0" err="1"/>
              <a:t>Базна</a:t>
            </a:r>
            <a:r>
              <a:rPr lang="ru-RU" sz="1800" i="1" dirty="0"/>
              <a:t> Л.В.,</a:t>
            </a:r>
          </a:p>
          <a:p>
            <a:pPr marL="0" indent="0" algn="r">
              <a:buNone/>
            </a:pPr>
            <a:r>
              <a:rPr lang="ru-RU" sz="1800" i="1" dirty="0"/>
              <a:t>старший воспитатель МДОУ №27 «Светлячок</a:t>
            </a:r>
            <a:r>
              <a:rPr lang="ru-RU" sz="2100" i="1" dirty="0"/>
              <a:t>» ЯМР</a:t>
            </a:r>
          </a:p>
          <a:p>
            <a:pPr algn="just"/>
            <a:endParaRPr lang="ru-RU" i="1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124744"/>
            <a:ext cx="4104456" cy="720080"/>
          </a:xfrm>
        </p:spPr>
        <p:txBody>
          <a:bodyPr>
            <a:normAutofit/>
          </a:bodyPr>
          <a:lstStyle/>
          <a:p>
            <a:r>
              <a:rPr lang="ru-RU" sz="2000" b="1" dirty="0"/>
              <a:t>«Русская душа»:</a:t>
            </a:r>
            <a:br>
              <a:rPr lang="ru-RU" sz="2000" b="1" dirty="0"/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53956" y="1844824"/>
            <a:ext cx="70328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Цель</a:t>
            </a:r>
            <a:r>
              <a:rPr lang="ru-RU" sz="2000" i="1" dirty="0"/>
              <a:t>: развитие интереса у дошкольников к русской народной культуре и историческому прошлому своего народа, желание поддерживать народные традиции.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Реализация проекта</a:t>
            </a:r>
          </a:p>
          <a:p>
            <a:pPr algn="just"/>
            <a:r>
              <a:rPr lang="ru-RU" sz="2000" dirty="0"/>
              <a:t>Ознакомление детей дошкольного возраста с декоративно – прикладным искусством (народные промыслы)</a:t>
            </a:r>
          </a:p>
          <a:p>
            <a:r>
              <a:rPr lang="ru-RU" sz="2000" dirty="0"/>
              <a:t>Знакомство с устным народным творчеством.</a:t>
            </a:r>
          </a:p>
          <a:p>
            <a:r>
              <a:rPr lang="ru-RU" sz="2000" dirty="0"/>
              <a:t>Знакомство с предметами русского быта.</a:t>
            </a:r>
          </a:p>
          <a:p>
            <a:r>
              <a:rPr lang="ru-RU" sz="2000" dirty="0"/>
              <a:t>Знакомство с русским народным костюмом</a:t>
            </a:r>
          </a:p>
          <a:p>
            <a:r>
              <a:rPr lang="ru-RU" sz="2000" dirty="0"/>
              <a:t>Знакомство с русскими традициями (народные гуляния)</a:t>
            </a:r>
          </a:p>
        </p:txBody>
      </p:sp>
    </p:spTree>
    <p:extLst>
      <p:ext uri="{BB962C8B-B14F-4D97-AF65-F5344CB8AC3E}">
        <p14:creationId xmlns:p14="http://schemas.microsoft.com/office/powerpoint/2010/main" xmlns="" val="284668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836712"/>
            <a:ext cx="6552728" cy="798778"/>
          </a:xfrm>
        </p:spPr>
        <p:txBody>
          <a:bodyPr>
            <a:normAutofit/>
          </a:bodyPr>
          <a:lstStyle/>
          <a:p>
            <a:r>
              <a:rPr lang="ru-RU" sz="2000" b="1" dirty="0"/>
              <a:t>Что такое «Русская душа»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/>
              <a:t>Понять и объяснить столь сложное явление, как душа народа – дело непростое, русская душа предрасположена к чувству, сочувствию и доброте. И все это не миф, а живая сила русской души и русской истории. К числу лучших качеств русского народа можно отнести интересы своей семьи, уважение к родителям, счастье и благополучие детей, воспитание ребенка начинается с фольклора, с устной народной словесности.</a:t>
            </a:r>
          </a:p>
          <a:p>
            <a:pPr marL="0" indent="0" algn="just">
              <a:buNone/>
            </a:pPr>
            <a:r>
              <a:rPr lang="ru-RU" dirty="0"/>
              <a:t>Наш педагогический коллектив большое внимание уделяет приобщению детей к истокам русской народной культуре через проектную деятельность детей и взрослых.  В ходе проекта «Русская душа», дети освоили народную декоративную роспись, знают особенности жилища, одежды, русских народных праздников и традиций, так же знакомы с устным народным творчеством. Результатом проекта, стало тематическое мероприятие «Русская ярмарка», где дошкольники выразили свои чувства в ярких эмоциях.</a:t>
            </a:r>
          </a:p>
          <a:p>
            <a:pPr marL="0" indent="0" algn="just">
              <a:buNone/>
            </a:pPr>
            <a:r>
              <a:rPr lang="ru-RU" sz="2800" dirty="0"/>
              <a:t> </a:t>
            </a:r>
          </a:p>
          <a:p>
            <a:pPr marL="0" indent="0" algn="just">
              <a:buNone/>
            </a:pPr>
            <a:r>
              <a:rPr lang="ru-RU" sz="2800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7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Городецкая роспись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b="1" dirty="0"/>
              <a:t>Выставка детских работ</a:t>
            </a:r>
          </a:p>
          <a:p>
            <a:pPr algn="ctr"/>
            <a:r>
              <a:rPr lang="ru-RU" b="1" dirty="0"/>
              <a:t>детей подготовительной к школе группы №5</a:t>
            </a:r>
          </a:p>
          <a:p>
            <a:pPr algn="ctr"/>
            <a:r>
              <a:rPr lang="ru-RU" b="1" dirty="0"/>
              <a:t>воспитатель: </a:t>
            </a:r>
            <a:r>
              <a:rPr lang="ru-RU" b="1" i="1" dirty="0"/>
              <a:t>Полетаева Е.Б.</a:t>
            </a:r>
          </a:p>
          <a:p>
            <a:endParaRPr lang="ru-RU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usskie_narodnie_pesni_-YA_na_kamushke_sizhu_min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5367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66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223197"/>
            <a:ext cx="3752697" cy="271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181116_09473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6116" y="188208"/>
            <a:ext cx="3132348" cy="280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81122_173520.jpg"/>
          <p:cNvPicPr>
            <a:picLocks/>
          </p:cNvPicPr>
          <p:nvPr/>
        </p:nvPicPr>
        <p:blipFill>
          <a:blip r:embed="rId4" cstate="print"/>
          <a:srcRect l="12491" r="12491"/>
          <a:stretch>
            <a:fillRect/>
          </a:stretch>
        </p:blipFill>
        <p:spPr>
          <a:xfrm>
            <a:off x="5508104" y="3323616"/>
            <a:ext cx="3420380" cy="291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23627" y="3501008"/>
            <a:ext cx="425675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Городецкая роспись</a:t>
            </a:r>
            <a:r>
              <a:rPr lang="ru-RU" sz="1600" b="1" dirty="0">
                <a:solidFill>
                  <a:srgbClr val="002060"/>
                </a:solidFill>
              </a:rPr>
              <a:t> - как ее нам не знать.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Здесь и жаркие кони, молодецкая стать.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Здесь такие букеты, что нельзя описать.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Здесь такие сюжеты, что ни в сказке сказать.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Желтый вечер, черный конь,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И купавки, как огонь,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Птицы смотрят из ларца –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Чудо-роспись Городца!</a:t>
            </a:r>
          </a:p>
          <a:p>
            <a:pPr indent="228600"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0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ЗОЛОТАЯ ХОХЛОМА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b="1" dirty="0"/>
              <a:t>Подготовительная к школе группа №5</a:t>
            </a:r>
          </a:p>
          <a:p>
            <a:pPr algn="ctr"/>
            <a:r>
              <a:rPr lang="ru-RU" b="1" dirty="0"/>
              <a:t>воспитатель: </a:t>
            </a:r>
            <a:r>
              <a:rPr lang="ru-RU" b="1" i="1" dirty="0"/>
              <a:t>Полетаева Е.Б.</a:t>
            </a:r>
          </a:p>
          <a:p>
            <a:endParaRPr lang="ru-RU" dirty="0"/>
          </a:p>
        </p:txBody>
      </p:sp>
      <p:pic>
        <p:nvPicPr>
          <p:cNvPr id="5" name="Picture 2" descr="D:\Users\Елена\Desktop\фото группа 5\группа 5\DSC0408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939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Елена\Desktop\фото группа 5\20180329_154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9626"/>
            <a:ext cx="4063042" cy="268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Users\Елена\Desktop\фото группа 5\20180330_090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87370"/>
            <a:ext cx="3542477" cy="274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Users\Елена\Desktop\фото группа 5\группа 5\DSC04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352" y="3429000"/>
            <a:ext cx="381222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26367" y="3717032"/>
            <a:ext cx="4572000" cy="221291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Роспись хохломская, словно колдовская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сказочную песню просится сама.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нигде на свете нет таких соцветий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чудес чудесней наша Хохлома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04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СКАЗОЧНАЯ ГЖЕЛЬ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b="1" dirty="0"/>
              <a:t>Подготовительная к школе группа № 4</a:t>
            </a:r>
          </a:p>
          <a:p>
            <a:pPr algn="ctr"/>
            <a:r>
              <a:rPr lang="ru-RU" b="1" dirty="0"/>
              <a:t>воспитатель: </a:t>
            </a:r>
            <a:r>
              <a:rPr lang="ru-RU" b="1" i="1" dirty="0"/>
              <a:t>Алиева О.М.</a:t>
            </a:r>
          </a:p>
          <a:p>
            <a:endParaRPr lang="ru-RU" dirty="0"/>
          </a:p>
        </p:txBody>
      </p:sp>
      <p:pic>
        <p:nvPicPr>
          <p:cNvPr id="6" name="Рисунок 5" descr="C:\Users\1\Desktop\Новая папка\20180316_091809.jp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8" r="17808"/>
          <a:stretch>
            <a:fillRect/>
          </a:stretch>
        </p:blipFill>
        <p:spPr bwMode="auto">
          <a:xfrm rot="-10800000">
            <a:off x="1792288" y="612775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2003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_RU_RU_6_8March_StylishFlowersOnWhite_2007v_Rus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419A8E1-C6EB-4260-AC68-A497561CCE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сo стилизованными цветами</Template>
  <TotalTime>255</TotalTime>
  <Words>481</Words>
  <Application>Microsoft Office PowerPoint</Application>
  <PresentationFormat>Экран (4:3)</PresentationFormat>
  <Paragraphs>65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MS_RU_RU_6_8March_StylishFlowersOnWhite_2007v_Russia</vt:lpstr>
      <vt:lpstr>МДОУ №27 «Светлячок» ЯМР</vt:lpstr>
      <vt:lpstr>Пояснительная записка</vt:lpstr>
      <vt:lpstr>«Русская душа»: </vt:lpstr>
      <vt:lpstr>Что такое «Русская душа»</vt:lpstr>
      <vt:lpstr>Городецкая роспись</vt:lpstr>
      <vt:lpstr>Слайд 6</vt:lpstr>
      <vt:lpstr>ЗОЛОТАЯ ХОХЛОМА</vt:lpstr>
      <vt:lpstr>Слайд 8</vt:lpstr>
      <vt:lpstr>СКАЗОЧНАЯ ГЖЕЛЬ</vt:lpstr>
      <vt:lpstr>Слайд 10</vt:lpstr>
      <vt:lpstr>Русский национальный костюм</vt:lpstr>
      <vt:lpstr>Слайд 12</vt:lpstr>
      <vt:lpstr>Русская ярмарка</vt:lpstr>
      <vt:lpstr>Слайд 14</vt:lpstr>
      <vt:lpstr>Наши результаты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№27 «Светлячок» ЯМР</dc:title>
  <dc:subject>Шаблон оформления</dc:subject>
  <dc:creator>User</dc:creator>
  <cp:keywords/>
  <dc:description>Корпорация Майкрософт
Шаблон оформления</dc:description>
  <cp:lastModifiedBy>Windows User</cp:lastModifiedBy>
  <cp:revision>16</cp:revision>
  <dcterms:created xsi:type="dcterms:W3CDTF">2019-03-21T10:50:42Z</dcterms:created>
  <dcterms:modified xsi:type="dcterms:W3CDTF">2019-03-25T08:20:17Z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TC103899619990</vt:lpwstr>
  </property>
</Properties>
</file>