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sldIdLst>
    <p:sldId id="256" r:id="rId3"/>
    <p:sldId id="262" r:id="rId4"/>
    <p:sldId id="257" r:id="rId5"/>
    <p:sldId id="259" r:id="rId6"/>
    <p:sldId id="260" r:id="rId7"/>
    <p:sldId id="261" r:id="rId8"/>
    <p:sldId id="258" r:id="rId9"/>
    <p:sldId id="263" r:id="rId10"/>
    <p:sldId id="265" r:id="rId11"/>
    <p:sldId id="266" r:id="rId12"/>
    <p:sldId id="269" r:id="rId13"/>
    <p:sldId id="271" r:id="rId14"/>
    <p:sldId id="272" r:id="rId15"/>
    <p:sldId id="273" r:id="rId16"/>
    <p:sldId id="275" r:id="rId17"/>
    <p:sldId id="276" r:id="rId18"/>
  </p:sldIdLst>
  <p:sldSz cx="9001125" cy="7200900"/>
  <p:notesSz cx="6858000" cy="9144000"/>
  <p:defaultTextStyle>
    <a:defPPr>
      <a:defRPr lang="ru-RU"/>
    </a:defPPr>
    <a:lvl1pPr marL="0" algn="l" defTabSz="9258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2915" algn="l" defTabSz="9258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25830" algn="l" defTabSz="9258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88745" algn="l" defTabSz="9258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51660" algn="l" defTabSz="9258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14575" algn="l" defTabSz="9258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77490" algn="l" defTabSz="9258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40405" algn="l" defTabSz="9258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03320" algn="l" defTabSz="9258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8">
          <p15:clr>
            <a:srgbClr val="A4A3A4"/>
          </p15:clr>
        </p15:guide>
        <p15:guide id="2" pos="283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 varScale="1">
        <p:scale>
          <a:sx n="112" d="100"/>
          <a:sy n="112" d="100"/>
        </p:scale>
        <p:origin x="1614" y="138"/>
      </p:cViewPr>
      <p:guideLst>
        <p:guide orient="horz" pos="2268"/>
        <p:guide pos="28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3092354" y="1112122"/>
            <a:ext cx="8847062" cy="8847062"/>
            <a:chOff x="6184708" y="2224243"/>
            <a:chExt cx="17694124" cy="17694124"/>
          </a:xfrm>
          <a:effectLst>
            <a:outerShdw blurRad="63500" sx="102000" sy="102000" algn="ctr" rotWithShape="0">
              <a:srgbClr val="81C6FF"/>
            </a:outerShdw>
          </a:effectLst>
        </p:grpSpPr>
        <p:sp>
          <p:nvSpPr>
            <p:cNvPr id="8" name="Овал 7"/>
            <p:cNvSpPr/>
            <p:nvPr userDrawn="1"/>
          </p:nvSpPr>
          <p:spPr>
            <a:xfrm rot="900000">
              <a:off x="6996420" y="3316005"/>
              <a:ext cx="15049672" cy="15049672"/>
            </a:xfrm>
            <a:prstGeom prst="ellipse">
              <a:avLst/>
            </a:prstGeom>
            <a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-20000"/>
                        </a14:imgEffect>
                        <a14:imgEffect>
                          <a14:colorTemperature colorTemp="4700"/>
                        </a14:imgEffect>
                        <a14:imgEffect>
                          <a14:saturation sat="120000"/>
                        </a14:imgEffect>
                      </a14:imgLayer>
                    </a14:imgProps>
                  </a:ext>
                </a:extLst>
              </a:blip>
              <a:stretch>
                <a:fillRect l="-6350" t="-7139" r="-6350" b="-7139"/>
              </a:stretch>
            </a:blip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Овал 8"/>
            <p:cNvSpPr/>
            <p:nvPr userDrawn="1"/>
          </p:nvSpPr>
          <p:spPr>
            <a:xfrm rot="14812304">
              <a:off x="6184708" y="2224243"/>
              <a:ext cx="17694124" cy="17694124"/>
            </a:xfrm>
            <a:prstGeom prst="ellipse">
              <a:avLst/>
            </a:prstGeom>
            <a:gradFill flip="none" rotWithShape="1">
              <a:gsLst>
                <a:gs pos="417">
                  <a:schemeClr val="tx1"/>
                </a:gs>
                <a:gs pos="66000">
                  <a:schemeClr val="tx1">
                    <a:alpha val="82000"/>
                  </a:schemeClr>
                </a:gs>
                <a:gs pos="84000">
                  <a:schemeClr val="tx1">
                    <a:alpha val="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softEdge rad="723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" name="Группа 9"/>
          <p:cNvGrpSpPr/>
          <p:nvPr userDrawn="1"/>
        </p:nvGrpSpPr>
        <p:grpSpPr>
          <a:xfrm>
            <a:off x="-1510699" y="-758095"/>
            <a:ext cx="7198750" cy="5656166"/>
            <a:chOff x="-682988" y="-235745"/>
            <a:chExt cx="7198750" cy="5656166"/>
          </a:xfrm>
        </p:grpSpPr>
        <p:sp>
          <p:nvSpPr>
            <p:cNvPr id="11" name="Овал 10"/>
            <p:cNvSpPr/>
            <p:nvPr userDrawn="1"/>
          </p:nvSpPr>
          <p:spPr>
            <a:xfrm>
              <a:off x="-682988" y="-235745"/>
              <a:ext cx="7198750" cy="5656166"/>
            </a:xfrm>
            <a:prstGeom prst="ellipse">
              <a:avLst/>
            </a:prstGeom>
            <a:gradFill>
              <a:gsLst>
                <a:gs pos="0">
                  <a:schemeClr val="bg1">
                    <a:alpha val="10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blurRad="1270000" sx="200000" sy="200000" algn="ctr" rotWithShape="0">
                <a:srgbClr val="FFA40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2" name="Группа 11"/>
            <p:cNvGrpSpPr/>
            <p:nvPr userDrawn="1"/>
          </p:nvGrpSpPr>
          <p:grpSpPr>
            <a:xfrm>
              <a:off x="2577981" y="2253217"/>
              <a:ext cx="676812" cy="678242"/>
              <a:chOff x="5163555" y="4506434"/>
              <a:chExt cx="1420124" cy="1356484"/>
            </a:xfrm>
            <a:effectLst>
              <a:outerShdw blurRad="1270000" sx="1000" sy="1000" algn="ctr" rotWithShape="0">
                <a:schemeClr val="bg1"/>
              </a:outerShdw>
            </a:effectLst>
          </p:grpSpPr>
          <p:sp>
            <p:nvSpPr>
              <p:cNvPr id="13" name="Овал 12"/>
              <p:cNvSpPr/>
              <p:nvPr userDrawn="1"/>
            </p:nvSpPr>
            <p:spPr>
              <a:xfrm>
                <a:off x="5544741" y="4896644"/>
                <a:ext cx="576063" cy="57606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glow rad="1270000">
                  <a:srgbClr val="FFFF00">
                    <a:alpha val="30000"/>
                  </a:srgbClr>
                </a:glow>
                <a:outerShdw blurRad="1270000" sx="88000" sy="88000" algn="ctr" rotWithShape="0">
                  <a:srgbClr val="FFFF99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Овал 13"/>
              <p:cNvSpPr/>
              <p:nvPr userDrawn="1"/>
            </p:nvSpPr>
            <p:spPr>
              <a:xfrm>
                <a:off x="5163555" y="4506434"/>
                <a:ext cx="1420124" cy="13564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glow rad="685800">
                  <a:srgbClr val="FFFF99"/>
                </a:glow>
                <a:outerShdw blurRad="1270000" sx="200000" sy="200000" algn="ctr" rotWithShape="0">
                  <a:srgbClr val="FFC000"/>
                </a:outerShdw>
                <a:softEdge rad="190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5" name="3"/>
          <p:cNvSpPr/>
          <p:nvPr userDrawn="1"/>
        </p:nvSpPr>
        <p:spPr>
          <a:xfrm rot="1800000">
            <a:off x="3408883" y="2702693"/>
            <a:ext cx="678242" cy="678242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rgbClr val="00B0F0">
                  <a:alpha val="50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10б 9"/>
          <p:cNvSpPr/>
          <p:nvPr userDrawn="1"/>
        </p:nvSpPr>
        <p:spPr>
          <a:xfrm rot="1800000">
            <a:off x="4787520" y="2950350"/>
            <a:ext cx="3272826" cy="3272826"/>
          </a:xfrm>
          <a:prstGeom prst="ellipse">
            <a:avLst/>
          </a:prstGeom>
          <a:solidFill>
            <a:schemeClr val="accent5">
              <a:lumMod val="40000"/>
              <a:lumOff val="60000"/>
              <a:alpha val="8000"/>
            </a:schemeClr>
          </a:solidFill>
          <a:ln>
            <a:noFill/>
          </a:ln>
          <a:effectLst>
            <a:softEdge rad="304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13"/>
          <p:cNvSpPr/>
          <p:nvPr userDrawn="1"/>
        </p:nvSpPr>
        <p:spPr>
          <a:xfrm rot="1800000">
            <a:off x="6917447" y="4728364"/>
            <a:ext cx="678242" cy="678242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chemeClr val="accent5">
                  <a:lumMod val="20000"/>
                  <a:lumOff val="80000"/>
                  <a:alpha val="25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8" name="14"/>
          <p:cNvSpPr/>
          <p:nvPr userDrawn="1"/>
        </p:nvSpPr>
        <p:spPr>
          <a:xfrm rot="1800000">
            <a:off x="7489536" y="5141121"/>
            <a:ext cx="288032" cy="288032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5"/>
          <p:cNvSpPr/>
          <p:nvPr userDrawn="1"/>
        </p:nvSpPr>
        <p:spPr>
          <a:xfrm rot="1800000">
            <a:off x="4252732" y="3256111"/>
            <a:ext cx="364882" cy="364882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rgbClr val="FFC000">
                  <a:alpha val="56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4"/>
          <p:cNvSpPr/>
          <p:nvPr userDrawn="1"/>
        </p:nvSpPr>
        <p:spPr>
          <a:xfrm rot="1800000">
            <a:off x="3723561" y="2950594"/>
            <a:ext cx="364882" cy="364882"/>
          </a:xfrm>
          <a:prstGeom prst="ellipse">
            <a:avLst/>
          </a:prstGeom>
          <a:gradFill>
            <a:gsLst>
              <a:gs pos="0">
                <a:srgbClr val="FFFF00">
                  <a:alpha val="10000"/>
                </a:srgbClr>
              </a:gs>
              <a:gs pos="100000">
                <a:srgbClr val="92D050">
                  <a:alpha val="40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11б 6"/>
          <p:cNvSpPr/>
          <p:nvPr userDrawn="1"/>
        </p:nvSpPr>
        <p:spPr>
          <a:xfrm rot="1800000">
            <a:off x="4734856" y="3106293"/>
            <a:ext cx="1782353" cy="2160240"/>
          </a:xfrm>
          <a:prstGeom prst="star6">
            <a:avLst>
              <a:gd name="adj" fmla="val 50000"/>
              <a:gd name="hf" fmla="val 115470"/>
            </a:avLst>
          </a:prstGeom>
          <a:gradFill flip="none" rotWithShape="1">
            <a:gsLst>
              <a:gs pos="0">
                <a:srgbClr val="7030A0">
                  <a:alpha val="10000"/>
                </a:srgbClr>
              </a:gs>
              <a:gs pos="100000">
                <a:srgbClr val="FF0000">
                  <a:alpha val="2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3б 2"/>
          <p:cNvSpPr/>
          <p:nvPr userDrawn="1"/>
        </p:nvSpPr>
        <p:spPr>
          <a:xfrm rot="1800000">
            <a:off x="3387870" y="2557554"/>
            <a:ext cx="1307642" cy="1307642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chemeClr val="accent5">
                  <a:lumMod val="20000"/>
                  <a:lumOff val="80000"/>
                  <a:alpha val="9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3" name="12б 10"/>
          <p:cNvSpPr/>
          <p:nvPr userDrawn="1"/>
        </p:nvSpPr>
        <p:spPr>
          <a:xfrm rot="1800000">
            <a:off x="6323896" y="3930320"/>
            <a:ext cx="2469286" cy="2743652"/>
          </a:xfrm>
          <a:prstGeom prst="star6">
            <a:avLst>
              <a:gd name="adj" fmla="val 42978"/>
              <a:gd name="hf" fmla="val 115470"/>
            </a:avLst>
          </a:prstGeom>
          <a:gradFill flip="none" rotWithShape="1">
            <a:gsLst>
              <a:gs pos="0">
                <a:srgbClr val="FFFF00">
                  <a:alpha val="10000"/>
                </a:srgbClr>
              </a:gs>
              <a:gs pos="100000">
                <a:srgbClr val="81C6FF">
                  <a:alpha val="2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62"/>
          <p:cNvSpPr/>
          <p:nvPr userDrawn="1"/>
        </p:nvSpPr>
        <p:spPr>
          <a:xfrm rot="1800000">
            <a:off x="4960005" y="3664455"/>
            <a:ext cx="364882" cy="364882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rgbClr val="00B0F0">
                  <a:alpha val="50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8б 7"/>
          <p:cNvSpPr/>
          <p:nvPr userDrawn="1"/>
        </p:nvSpPr>
        <p:spPr>
          <a:xfrm rot="1800000">
            <a:off x="5797998" y="3895017"/>
            <a:ext cx="1563290" cy="1563290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rgbClr val="FFFF00">
                  <a:alpha val="5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6" name="9"/>
          <p:cNvSpPr/>
          <p:nvPr userDrawn="1"/>
        </p:nvSpPr>
        <p:spPr>
          <a:xfrm rot="1800000">
            <a:off x="6701115" y="4685926"/>
            <a:ext cx="288032" cy="288032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rgbClr val="FF0000">
                  <a:alpha val="37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7"/>
          <p:cNvSpPr/>
          <p:nvPr userDrawn="1"/>
        </p:nvSpPr>
        <p:spPr>
          <a:xfrm rot="1800000">
            <a:off x="5647175" y="4061193"/>
            <a:ext cx="364882" cy="364882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rgbClr val="FFC000">
                  <a:alpha val="56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6"/>
          <p:cNvSpPr/>
          <p:nvPr userDrawn="1"/>
        </p:nvSpPr>
        <p:spPr>
          <a:xfrm rot="1800000">
            <a:off x="4818172" y="3582568"/>
            <a:ext cx="364882" cy="364882"/>
          </a:xfrm>
          <a:prstGeom prst="ellipse">
            <a:avLst/>
          </a:prstGeom>
          <a:solidFill>
            <a:schemeClr val="bg1">
              <a:alpha val="12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2"/>
          <p:cNvSpPr/>
          <p:nvPr userDrawn="1"/>
        </p:nvSpPr>
        <p:spPr>
          <a:xfrm rot="1800000">
            <a:off x="3273194" y="2624353"/>
            <a:ext cx="678242" cy="678242"/>
          </a:xfrm>
          <a:prstGeom prst="ellipse">
            <a:avLst/>
          </a:prstGeom>
          <a:gradFill>
            <a:gsLst>
              <a:gs pos="0">
                <a:srgbClr val="FFFF00">
                  <a:alpha val="0"/>
                </a:srgbClr>
              </a:gs>
              <a:gs pos="100000">
                <a:srgbClr val="FFFF00">
                  <a:alpha val="20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1б 1"/>
          <p:cNvSpPr/>
          <p:nvPr userDrawn="1"/>
        </p:nvSpPr>
        <p:spPr>
          <a:xfrm rot="1800000">
            <a:off x="1833572" y="1659081"/>
            <a:ext cx="1307642" cy="1307642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chemeClr val="accent5">
                  <a:lumMod val="20000"/>
                  <a:lumOff val="80000"/>
                  <a:alpha val="9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31" name="8б 5"/>
          <p:cNvSpPr/>
          <p:nvPr userDrawn="1"/>
        </p:nvSpPr>
        <p:spPr>
          <a:xfrm rot="1800000">
            <a:off x="2243975" y="1481833"/>
            <a:ext cx="3272826" cy="3272826"/>
          </a:xfrm>
          <a:custGeom>
            <a:avLst/>
            <a:gdLst/>
            <a:ahLst/>
            <a:cxnLst/>
            <a:rect l="l" t="t" r="r" b="b"/>
            <a:pathLst>
              <a:path w="3572776" h="3572776">
                <a:moveTo>
                  <a:pt x="1467448" y="830513"/>
                </a:moveTo>
                <a:cubicBezTo>
                  <a:pt x="939533" y="830513"/>
                  <a:pt x="511573" y="1258473"/>
                  <a:pt x="511573" y="1786388"/>
                </a:cubicBezTo>
                <a:cubicBezTo>
                  <a:pt x="511573" y="2314303"/>
                  <a:pt x="939533" y="2742263"/>
                  <a:pt x="1467448" y="2742263"/>
                </a:cubicBezTo>
                <a:cubicBezTo>
                  <a:pt x="1995363" y="2742263"/>
                  <a:pt x="2423323" y="2314303"/>
                  <a:pt x="2423323" y="1786388"/>
                </a:cubicBezTo>
                <a:cubicBezTo>
                  <a:pt x="2423323" y="1258473"/>
                  <a:pt x="1995363" y="830513"/>
                  <a:pt x="1467448" y="830513"/>
                </a:cubicBezTo>
                <a:close/>
                <a:moveTo>
                  <a:pt x="1786388" y="0"/>
                </a:moveTo>
                <a:cubicBezTo>
                  <a:pt x="2772983" y="0"/>
                  <a:pt x="3572776" y="799793"/>
                  <a:pt x="3572776" y="1786388"/>
                </a:cubicBezTo>
                <a:cubicBezTo>
                  <a:pt x="3572776" y="2772983"/>
                  <a:pt x="2772983" y="3572776"/>
                  <a:pt x="1786388" y="3572776"/>
                </a:cubicBezTo>
                <a:cubicBezTo>
                  <a:pt x="799793" y="3572776"/>
                  <a:pt x="0" y="2772983"/>
                  <a:pt x="0" y="1786388"/>
                </a:cubicBezTo>
                <a:cubicBezTo>
                  <a:pt x="0" y="799793"/>
                  <a:pt x="799793" y="0"/>
                  <a:pt x="1786388" y="0"/>
                </a:cubicBezTo>
                <a:close/>
              </a:path>
            </a:pathLst>
          </a:custGeom>
          <a:solidFill>
            <a:srgbClr val="FF0000">
              <a:alpha val="20000"/>
            </a:srgbClr>
          </a:solidFill>
          <a:ln>
            <a:noFill/>
          </a:ln>
          <a:effectLst>
            <a:outerShdw sx="200000" sy="200000" algn="ctr" rotWithShape="0">
              <a:srgbClr val="FF8B8B">
                <a:alpha val="75000"/>
              </a:srgbClr>
            </a:outerShdw>
            <a:softEdge rad="469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7б 8"/>
          <p:cNvSpPr/>
          <p:nvPr userDrawn="1"/>
        </p:nvSpPr>
        <p:spPr>
          <a:xfrm rot="1800000">
            <a:off x="1763462" y="493637"/>
            <a:ext cx="6636234" cy="6636234"/>
          </a:xfrm>
          <a:custGeom>
            <a:avLst/>
            <a:gdLst/>
            <a:ahLst/>
            <a:cxnLst/>
            <a:rect l="l" t="t" r="r" b="b"/>
            <a:pathLst>
              <a:path w="3572776" h="3572776">
                <a:moveTo>
                  <a:pt x="1467448" y="830513"/>
                </a:moveTo>
                <a:cubicBezTo>
                  <a:pt x="939533" y="830513"/>
                  <a:pt x="511573" y="1258473"/>
                  <a:pt x="511573" y="1786388"/>
                </a:cubicBezTo>
                <a:cubicBezTo>
                  <a:pt x="511573" y="2314303"/>
                  <a:pt x="939533" y="2742263"/>
                  <a:pt x="1467448" y="2742263"/>
                </a:cubicBezTo>
                <a:cubicBezTo>
                  <a:pt x="1995363" y="2742263"/>
                  <a:pt x="2423323" y="2314303"/>
                  <a:pt x="2423323" y="1786388"/>
                </a:cubicBezTo>
                <a:cubicBezTo>
                  <a:pt x="2423323" y="1258473"/>
                  <a:pt x="1995363" y="830513"/>
                  <a:pt x="1467448" y="830513"/>
                </a:cubicBezTo>
                <a:close/>
                <a:moveTo>
                  <a:pt x="1786388" y="0"/>
                </a:moveTo>
                <a:cubicBezTo>
                  <a:pt x="2772983" y="0"/>
                  <a:pt x="3572776" y="799793"/>
                  <a:pt x="3572776" y="1786388"/>
                </a:cubicBezTo>
                <a:cubicBezTo>
                  <a:pt x="3572776" y="2772983"/>
                  <a:pt x="2772983" y="3572776"/>
                  <a:pt x="1786388" y="3572776"/>
                </a:cubicBezTo>
                <a:cubicBezTo>
                  <a:pt x="799793" y="3572776"/>
                  <a:pt x="0" y="2772983"/>
                  <a:pt x="0" y="1786388"/>
                </a:cubicBezTo>
                <a:cubicBezTo>
                  <a:pt x="0" y="799793"/>
                  <a:pt x="799793" y="0"/>
                  <a:pt x="1786388" y="0"/>
                </a:cubicBezTo>
                <a:close/>
              </a:path>
            </a:pathLst>
          </a:cu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rgbClr val="FF0000">
                  <a:alpha val="40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698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Заголовок 53"/>
          <p:cNvSpPr>
            <a:spLocks noGrp="1"/>
          </p:cNvSpPr>
          <p:nvPr>
            <p:ph type="title" hasCustomPrompt="1"/>
          </p:nvPr>
        </p:nvSpPr>
        <p:spPr>
          <a:xfrm>
            <a:off x="3759952" y="1320180"/>
            <a:ext cx="5256966" cy="1200150"/>
          </a:xfrm>
          <a:prstGeom prst="rect">
            <a:avLst/>
          </a:prstGeom>
        </p:spPr>
        <p:txBody>
          <a:bodyPr anchor="b"/>
          <a:lstStyle>
            <a:lvl1pPr>
              <a:defRPr sz="3600" baseline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tx1"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Segoe UI Light" pitchFamily="34" charset="0"/>
                <a:cs typeface="Segoe UI Light" pitchFamily="34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34" name="Овал 33"/>
          <p:cNvSpPr/>
          <p:nvPr userDrawn="1"/>
        </p:nvSpPr>
        <p:spPr>
          <a:xfrm>
            <a:off x="770268" y="801736"/>
            <a:ext cx="2636816" cy="263681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бъект 7"/>
          <p:cNvSpPr>
            <a:spLocks noGrp="1"/>
          </p:cNvSpPr>
          <p:nvPr>
            <p:ph sz="quarter" idx="11"/>
          </p:nvPr>
        </p:nvSpPr>
        <p:spPr>
          <a:xfrm>
            <a:off x="179388" y="3211375"/>
            <a:ext cx="3227387" cy="3888482"/>
          </a:xfrm>
          <a:prstGeom prst="rect">
            <a:avLst/>
          </a:prstGeom>
        </p:spPr>
        <p:txBody>
          <a:bodyPr/>
          <a:lstStyle>
            <a:lvl1pPr algn="l" defTabSz="720090" rtl="0" eaLnBrk="1" latinLnBrk="0" hangingPunct="1">
              <a:spcBef>
                <a:spcPct val="20000"/>
              </a:spcBef>
              <a:buFont typeface="Arial" pitchFamily="34" charset="0"/>
              <a:defRPr lang="ru-RU" sz="2400" kern="1200" dirty="0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ea typeface="+mn-ea"/>
                <a:cs typeface="Segoe UI" pitchFamily="34" charset="0"/>
              </a:defRPr>
            </a:lvl1pPr>
            <a:lvl2pPr algn="l" defTabSz="720090" rtl="0" eaLnBrk="1" latinLnBrk="0" hangingPunct="1">
              <a:spcBef>
                <a:spcPct val="20000"/>
              </a:spcBef>
              <a:buFont typeface="Arial" pitchFamily="34" charset="0"/>
              <a:defRPr lang="ru-RU" sz="2400" kern="1200" dirty="0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ea typeface="+mn-ea"/>
                <a:cs typeface="Segoe UI" pitchFamily="34" charset="0"/>
              </a:defRPr>
            </a:lvl2pPr>
            <a:lvl3pPr algn="l" defTabSz="720090" rtl="0" eaLnBrk="1" latinLnBrk="0" hangingPunct="1">
              <a:spcBef>
                <a:spcPct val="20000"/>
              </a:spcBef>
              <a:buFont typeface="Arial" pitchFamily="34" charset="0"/>
              <a:defRPr lang="ru-RU" sz="2400" kern="1200" dirty="0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ea typeface="+mn-ea"/>
                <a:cs typeface="Segoe UI" pitchFamily="34" charset="0"/>
              </a:defRPr>
            </a:lvl3pPr>
            <a:lvl4pPr algn="l" defTabSz="720090" rtl="0" eaLnBrk="1" latinLnBrk="0" hangingPunct="1">
              <a:spcBef>
                <a:spcPct val="20000"/>
              </a:spcBef>
              <a:buFont typeface="Arial" pitchFamily="34" charset="0"/>
              <a:defRPr lang="ru-RU" sz="2400" kern="1200" dirty="0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ea typeface="+mn-ea"/>
                <a:cs typeface="Segoe UI" pitchFamily="34" charset="0"/>
              </a:defRPr>
            </a:lvl4pPr>
            <a:lvl5pPr algn="l" defTabSz="720090" rtl="0" eaLnBrk="1" latinLnBrk="0" hangingPunct="1">
              <a:spcBef>
                <a:spcPct val="20000"/>
              </a:spcBef>
              <a:buFont typeface="Arial" pitchFamily="34" charset="0"/>
              <a:defRPr lang="ru-RU" sz="2400" kern="1200" dirty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ea typeface="+mn-ea"/>
                <a:cs typeface="Segoe UI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939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111 -0.12148 L 0.00282 0.00859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97" y="650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8358E-7 -3.54497E-6 L -0.18393 -0.13007 " pathEditMode="relative" rAng="0" ptsTypes="AA">
                                      <p:cBhvr>
                                        <p:cTn id="62" dur="3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97" y="-650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 0.00265 L -0.26022 -0.18496 " pathEditMode="relative" rAng="0" ptsTypes="AA">
                                      <p:cBhvr>
                                        <p:cTn id="64" dur="3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-939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57 -0.00529 L -0.33034 -0.22531 " pathEditMode="relative" rAng="0" ptsTypes="AA">
                                      <p:cBhvr>
                                        <p:cTn id="66" dur="30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97" y="-11001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03 -0.01014 L -0.35095 -0.24427 " pathEditMode="relative" rAng="0" ptsTypes="AA">
                                      <p:cBhvr>
                                        <p:cTn id="68" dur="3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55" y="-1170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9 4.28571E-6 L -0.42512 -0.29939 " pathEditMode="relative" rAng="0" ptsTypes="AA">
                                      <p:cBhvr>
                                        <p:cTn id="70" dur="3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5" y="-14969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9 -4.92063E-6 L -0.53788 -0.38073 " pathEditMode="relative" rAng="0" ptsTypes="AA">
                                      <p:cBhvr>
                                        <p:cTn id="72" dur="30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03" y="-19048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11 1.40119E-6 L -0.58645 -0.41353 " pathEditMode="relative" rAng="0" ptsTypes="AA">
                                      <p:cBhvr>
                                        <p:cTn id="74" dur="30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17" y="-20687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9506E-7 -1.45847E-6 L -0.62826 -0.44371 " pathEditMode="relative" rAng="0" ptsTypes="AA">
                                      <p:cBhvr>
                                        <p:cTn id="76" dur="3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22" y="-22186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4 0.01146 L -0.19429 -0.13093 " pathEditMode="relative" rAng="0" ptsTypes="AA">
                                      <p:cBhvr>
                                        <p:cTn id="78" dur="3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26" y="-7119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15 -0.07124 L -2.39238E-6 -4.19056E-6 " pathEditMode="relative" rAng="0" ptsTypes="AA">
                                      <p:cBhvr>
                                        <p:cTn id="8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8" y="3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2" grpId="0" animBg="1"/>
      <p:bldP spid="23" grpId="0" animBg="1"/>
      <p:bldP spid="24" grpId="0" animBg="1"/>
      <p:bldP spid="24" grpId="1" animBg="1"/>
      <p:bldP spid="25" grpId="0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1" grpId="0" animBg="1"/>
      <p:bldP spid="32" grpId="0" animBg="1"/>
      <p:bldP spid="34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r="73908" b="20000"/>
          <a:stretch/>
        </p:blipFill>
        <p:spPr bwMode="auto">
          <a:xfrm rot="16200000">
            <a:off x="2880383" y="-2952339"/>
            <a:ext cx="3240359" cy="9001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4"/>
          <p:cNvSpPr>
            <a:spLocks noGrp="1"/>
          </p:cNvSpPr>
          <p:nvPr>
            <p:ph type="title"/>
          </p:nvPr>
        </p:nvSpPr>
        <p:spPr>
          <a:xfrm>
            <a:off x="450850" y="288925"/>
            <a:ext cx="8101013" cy="1200150"/>
          </a:xfrm>
          <a:prstGeom prst="rect">
            <a:avLst/>
          </a:prstGeom>
        </p:spPr>
        <p:txBody>
          <a:bodyPr anchor="b"/>
          <a:lstStyle>
            <a:lvl1pPr>
              <a:defRPr lang="ru-RU" sz="4000" baseline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tx1"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Segoe UI Light" pitchFamily="34" charset="0"/>
                <a:cs typeface="Segoe UI Light" pitchFamily="34" charset="0"/>
              </a:defRPr>
            </a:lvl1pPr>
          </a:lstStyle>
          <a:p>
            <a:pPr lv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Объект 6"/>
          <p:cNvSpPr>
            <a:spLocks noGrp="1"/>
          </p:cNvSpPr>
          <p:nvPr>
            <p:ph sz="quarter" idx="10"/>
          </p:nvPr>
        </p:nvSpPr>
        <p:spPr>
          <a:xfrm>
            <a:off x="468313" y="1728242"/>
            <a:ext cx="8064500" cy="5112296"/>
          </a:xfrm>
          <a:prstGeom prst="rect">
            <a:avLst/>
          </a:prstGeom>
        </p:spPr>
        <p:txBody>
          <a:bodyPr/>
          <a:lstStyle>
            <a:lvl1pPr>
              <a:defRPr lang="ru-RU" sz="2400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cs typeface="Segoe UI" pitchFamily="34" charset="0"/>
              </a:defRPr>
            </a:lvl1pPr>
            <a:lvl2pPr>
              <a:defRPr lang="ru-RU" sz="2400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cs typeface="Segoe UI" pitchFamily="34" charset="0"/>
              </a:defRPr>
            </a:lvl2pPr>
            <a:lvl3pPr>
              <a:defRPr lang="ru-RU" sz="2400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cs typeface="Segoe UI" pitchFamily="34" charset="0"/>
              </a:defRPr>
            </a:lvl3pPr>
            <a:lvl4pPr>
              <a:defRPr lang="ru-RU" sz="2400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cs typeface="Segoe UI" pitchFamily="34" charset="0"/>
              </a:defRPr>
            </a:lvl4pPr>
            <a:lvl5pPr>
              <a:defRPr lang="ru-RU" sz="240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Овал 6"/>
          <p:cNvSpPr/>
          <p:nvPr userDrawn="1"/>
        </p:nvSpPr>
        <p:spPr>
          <a:xfrm flipV="1">
            <a:off x="179956" y="1368202"/>
            <a:ext cx="8713094" cy="8387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 userDrawn="1"/>
        </p:nvSpPr>
        <p:spPr>
          <a:xfrm flipV="1">
            <a:off x="179956" y="6912818"/>
            <a:ext cx="8713094" cy="8387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71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wd">
                    <p:tmPct val="1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  <p:bldP spid="15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с комментар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r="73908" b="20000"/>
          <a:stretch/>
        </p:blipFill>
        <p:spPr bwMode="auto">
          <a:xfrm rot="16200000">
            <a:off x="2880383" y="-2952339"/>
            <a:ext cx="3240359" cy="9001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Рисунок 2"/>
          <p:cNvSpPr>
            <a:spLocks noGrp="1"/>
          </p:cNvSpPr>
          <p:nvPr>
            <p:ph type="pic" sz="quarter" idx="10"/>
          </p:nvPr>
        </p:nvSpPr>
        <p:spPr>
          <a:xfrm>
            <a:off x="455612" y="287338"/>
            <a:ext cx="8089900" cy="5617367"/>
          </a:xfrm>
          <a:prstGeom prst="rect">
            <a:avLst/>
          </a:prstGeom>
          <a:solidFill>
            <a:srgbClr val="00B0F0">
              <a:alpha val="30000"/>
            </a:srgbClr>
          </a:solidFill>
          <a:effectLst>
            <a:outerShdw blurRad="571500" sx="102000" sy="102000" algn="ctr" rotWithShape="0">
              <a:schemeClr val="bg1"/>
            </a:outerShdw>
          </a:effectLst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6" name="Скругленный прямоугольник 15"/>
          <p:cNvSpPr/>
          <p:nvPr userDrawn="1"/>
        </p:nvSpPr>
        <p:spPr>
          <a:xfrm>
            <a:off x="456249" y="5934502"/>
            <a:ext cx="8088625" cy="1122332"/>
          </a:xfrm>
          <a:custGeom>
            <a:avLst/>
            <a:gdLst/>
            <a:ahLst/>
            <a:cxnLst/>
            <a:rect l="l" t="t" r="r" b="b"/>
            <a:pathLst>
              <a:path w="8088625" h="1122332">
                <a:moveTo>
                  <a:pt x="7320677" y="0"/>
                </a:moveTo>
                <a:lnTo>
                  <a:pt x="7500697" y="186228"/>
                </a:lnTo>
                <a:lnTo>
                  <a:pt x="7975637" y="186228"/>
                </a:lnTo>
                <a:cubicBezTo>
                  <a:pt x="8038039" y="186228"/>
                  <a:pt x="8088625" y="236814"/>
                  <a:pt x="8088625" y="299216"/>
                </a:cubicBezTo>
                <a:lnTo>
                  <a:pt x="8088625" y="1009344"/>
                </a:lnTo>
                <a:cubicBezTo>
                  <a:pt x="8088625" y="1071746"/>
                  <a:pt x="8038039" y="1122332"/>
                  <a:pt x="7975637" y="1122332"/>
                </a:cubicBezTo>
                <a:lnTo>
                  <a:pt x="112988" y="1122332"/>
                </a:lnTo>
                <a:cubicBezTo>
                  <a:pt x="50586" y="1122332"/>
                  <a:pt x="0" y="1071746"/>
                  <a:pt x="0" y="1009344"/>
                </a:cubicBezTo>
                <a:lnTo>
                  <a:pt x="0" y="299216"/>
                </a:lnTo>
                <a:cubicBezTo>
                  <a:pt x="0" y="236814"/>
                  <a:pt x="50586" y="186228"/>
                  <a:pt x="112988" y="186228"/>
                </a:cubicBezTo>
                <a:lnTo>
                  <a:pt x="7140657" y="1862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584200" dist="50800" dir="16200000">
              <a:schemeClr val="tx2">
                <a:lumMod val="50000"/>
                <a:alpha val="36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>
              <a:solidFill>
                <a:srgbClr val="0070C0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63033" y="6120730"/>
            <a:ext cx="8101013" cy="936104"/>
          </a:xfrm>
        </p:spPr>
        <p:txBody>
          <a:bodyPr anchor="t"/>
          <a:lstStyle>
            <a:lvl1pPr>
              <a:defRPr lang="ru-RU" sz="2400">
                <a:solidFill>
                  <a:srgbClr val="0070C0"/>
                </a:solidFill>
                <a:latin typeface="Segoe UI" pitchFamily="34" charset="0"/>
                <a:ea typeface="+mn-ea"/>
                <a:cs typeface="Segoe UI" pitchFamily="34" charset="0"/>
              </a:defRPr>
            </a:lvl1pPr>
          </a:lstStyle>
          <a:p>
            <a:pPr marL="347187" lvl="0" indent="-347187" algn="l">
              <a:spcBef>
                <a:spcPct val="20000"/>
              </a:spcBef>
              <a:buFont typeface="Arial" pitchFamily="34" charset="0"/>
              <a:buChar char="•"/>
            </a:pPr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571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22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057" y="288370"/>
            <a:ext cx="8101013" cy="1200150"/>
          </a:xfrm>
          <a:prstGeom prst="rect">
            <a:avLst/>
          </a:prstGeom>
        </p:spPr>
        <p:txBody>
          <a:bodyPr anchor="b"/>
          <a:lstStyle/>
          <a:p>
            <a:pPr lvl="0" defTabSz="720090"/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0057" y="1680211"/>
            <a:ext cx="8101013" cy="4752261"/>
          </a:xfrm>
          <a:prstGeom prst="rect">
            <a:avLst/>
          </a:prstGeom>
        </p:spPr>
        <p:txBody>
          <a:bodyPr/>
          <a:lstStyle/>
          <a:p>
            <a:pPr marL="270034" lvl="0" indent="-270034" defTabSz="720090"/>
            <a:r>
              <a:rPr lang="ru-RU"/>
              <a:t>Образец текста</a:t>
            </a:r>
          </a:p>
          <a:p>
            <a:pPr marL="585073" lvl="1" indent="-225028" defTabSz="720090"/>
            <a:r>
              <a:rPr lang="ru-RU"/>
              <a:t>Второй уровень</a:t>
            </a:r>
          </a:p>
          <a:p>
            <a:pPr marL="900113" lvl="2" indent="-180023" defTabSz="720090"/>
            <a:r>
              <a:rPr lang="ru-RU"/>
              <a:t>Третий уровень</a:t>
            </a:r>
          </a:p>
          <a:p>
            <a:pPr marL="1260158" lvl="3" indent="-180023" defTabSz="720090"/>
            <a:r>
              <a:rPr lang="ru-RU"/>
              <a:t>Четвертый уровень</a:t>
            </a:r>
          </a:p>
          <a:p>
            <a:pPr marL="1620203" lvl="4" indent="-180023" defTabSz="720090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0057" y="6674168"/>
            <a:ext cx="2100263" cy="383382"/>
          </a:xfrm>
          <a:prstGeom prst="rect">
            <a:avLst/>
          </a:prstGeom>
        </p:spPr>
        <p:txBody>
          <a:bodyPr vert="horz" lIns="92583" tIns="46292" rIns="92583" bIns="4629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D294F-37E3-459C-B4DB-B364F58DD55A}" type="datetimeFigureOut">
              <a:rPr lang="ru-RU" smtClean="0"/>
              <a:t>10.05.2016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75385" y="6674168"/>
            <a:ext cx="2850357" cy="383382"/>
          </a:xfrm>
          <a:prstGeom prst="rect">
            <a:avLst/>
          </a:prstGeom>
        </p:spPr>
        <p:txBody>
          <a:bodyPr vert="horz" lIns="92583" tIns="46292" rIns="92583" bIns="4629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0807" y="6674168"/>
            <a:ext cx="2100263" cy="383382"/>
          </a:xfrm>
          <a:prstGeom prst="rect">
            <a:avLst/>
          </a:prstGeom>
        </p:spPr>
        <p:txBody>
          <a:bodyPr vert="horz" lIns="92583" tIns="46292" rIns="92583" bIns="4629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5C0D3-48E9-4861-A25D-1D7181B522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42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</p:sldLayoutIdLst>
  <p:txStyles>
    <p:titleStyle>
      <a:lvl1pPr algn="ctr" defTabSz="925830" rtl="0" eaLnBrk="1" latinLnBrk="0" hangingPunct="1">
        <a:spcBef>
          <a:spcPct val="0"/>
        </a:spcBef>
        <a:buNone/>
        <a:defRPr lang="ru-RU" sz="3600" kern="1200" baseline="0" dirty="0" smtClean="0">
          <a:gradFill flip="none" rotWithShape="1">
            <a:gsLst>
              <a:gs pos="70000">
                <a:schemeClr val="bg1"/>
              </a:gs>
              <a:gs pos="91000">
                <a:schemeClr val="tx1">
                  <a:alpha val="0"/>
                </a:schemeClr>
              </a:gs>
            </a:gsLst>
            <a:lin ang="5400000" scaled="1"/>
            <a:tileRect/>
          </a:gradFill>
          <a:latin typeface="Segoe UI Light" pitchFamily="34" charset="0"/>
          <a:ea typeface="+mj-ea"/>
          <a:cs typeface="Segoe UI Light" pitchFamily="34" charset="0"/>
        </a:defRPr>
      </a:lvl1pPr>
    </p:titleStyle>
    <p:bodyStyle>
      <a:lvl1pPr marL="347187" indent="-347187" algn="l" defTabSz="925830" rtl="0" eaLnBrk="1" latinLnBrk="0" hangingPunct="1">
        <a:spcBef>
          <a:spcPct val="20000"/>
        </a:spcBef>
        <a:buFont typeface="Arial" pitchFamily="34" charset="0"/>
        <a:buChar char="•"/>
        <a:defRPr lang="ru-RU" sz="2400" kern="1200" smtClean="0">
          <a:gradFill flip="none" rotWithShape="1">
            <a:gsLst>
              <a:gs pos="70000">
                <a:schemeClr val="bg1"/>
              </a:gs>
              <a:gs pos="91000">
                <a:schemeClr val="bg1">
                  <a:lumMod val="75000"/>
                </a:schemeClr>
              </a:gs>
            </a:gsLst>
            <a:lin ang="5400000" scaled="1"/>
            <a:tileRect/>
          </a:gradFill>
          <a:latin typeface="Segoe UI" pitchFamily="34" charset="0"/>
          <a:ea typeface="+mn-ea"/>
          <a:cs typeface="Segoe UI" pitchFamily="34" charset="0"/>
        </a:defRPr>
      </a:lvl1pPr>
      <a:lvl2pPr marL="752237" indent="-289322" algn="l" defTabSz="925830" rtl="0" eaLnBrk="1" latinLnBrk="0" hangingPunct="1">
        <a:spcBef>
          <a:spcPct val="20000"/>
        </a:spcBef>
        <a:buFont typeface="Arial" pitchFamily="34" charset="0"/>
        <a:buChar char="–"/>
        <a:defRPr lang="ru-RU" sz="2400" kern="1200" smtClean="0">
          <a:gradFill flip="none" rotWithShape="1">
            <a:gsLst>
              <a:gs pos="70000">
                <a:schemeClr val="bg1"/>
              </a:gs>
              <a:gs pos="91000">
                <a:schemeClr val="bg1">
                  <a:lumMod val="75000"/>
                </a:schemeClr>
              </a:gs>
            </a:gsLst>
            <a:lin ang="5400000" scaled="1"/>
            <a:tileRect/>
          </a:gradFill>
          <a:latin typeface="Segoe UI" pitchFamily="34" charset="0"/>
          <a:ea typeface="+mn-ea"/>
          <a:cs typeface="Segoe UI" pitchFamily="34" charset="0"/>
        </a:defRPr>
      </a:lvl2pPr>
      <a:lvl3pPr marL="1157288" indent="-231458" algn="l" defTabSz="925830" rtl="0" eaLnBrk="1" latinLnBrk="0" hangingPunct="1">
        <a:spcBef>
          <a:spcPct val="20000"/>
        </a:spcBef>
        <a:buFont typeface="Arial" pitchFamily="34" charset="0"/>
        <a:buChar char="•"/>
        <a:defRPr lang="ru-RU" sz="2400" kern="1200" smtClean="0">
          <a:gradFill flip="none" rotWithShape="1">
            <a:gsLst>
              <a:gs pos="70000">
                <a:schemeClr val="bg1"/>
              </a:gs>
              <a:gs pos="91000">
                <a:schemeClr val="bg1">
                  <a:lumMod val="75000"/>
                </a:schemeClr>
              </a:gs>
            </a:gsLst>
            <a:lin ang="5400000" scaled="1"/>
            <a:tileRect/>
          </a:gradFill>
          <a:latin typeface="Segoe UI" pitchFamily="34" charset="0"/>
          <a:ea typeface="+mn-ea"/>
          <a:cs typeface="Segoe UI" pitchFamily="34" charset="0"/>
        </a:defRPr>
      </a:lvl3pPr>
      <a:lvl4pPr marL="1620203" indent="-231458" algn="l" defTabSz="925830" rtl="0" eaLnBrk="1" latinLnBrk="0" hangingPunct="1">
        <a:spcBef>
          <a:spcPct val="20000"/>
        </a:spcBef>
        <a:buFont typeface="Arial" pitchFamily="34" charset="0"/>
        <a:buChar char="–"/>
        <a:defRPr lang="ru-RU" sz="2400" kern="1200" smtClean="0">
          <a:gradFill flip="none" rotWithShape="1">
            <a:gsLst>
              <a:gs pos="70000">
                <a:schemeClr val="bg1"/>
              </a:gs>
              <a:gs pos="91000">
                <a:schemeClr val="bg1">
                  <a:lumMod val="75000"/>
                </a:schemeClr>
              </a:gs>
            </a:gsLst>
            <a:lin ang="5400000" scaled="1"/>
            <a:tileRect/>
          </a:gradFill>
          <a:latin typeface="Segoe UI" pitchFamily="34" charset="0"/>
          <a:ea typeface="+mn-ea"/>
          <a:cs typeface="Segoe UI" pitchFamily="34" charset="0"/>
        </a:defRPr>
      </a:lvl4pPr>
      <a:lvl5pPr marL="2083118" indent="-231458" algn="l" defTabSz="925830" rtl="0" eaLnBrk="1" latinLnBrk="0" hangingPunct="1">
        <a:spcBef>
          <a:spcPct val="20000"/>
        </a:spcBef>
        <a:buFont typeface="Arial" pitchFamily="34" charset="0"/>
        <a:buChar char="»"/>
        <a:defRPr lang="ru-RU" sz="2400" kern="1200">
          <a:gradFill flip="none" rotWithShape="1">
            <a:gsLst>
              <a:gs pos="70000">
                <a:schemeClr val="bg1"/>
              </a:gs>
              <a:gs pos="91000">
                <a:schemeClr val="bg1">
                  <a:lumMod val="75000"/>
                </a:schemeClr>
              </a:gs>
            </a:gsLst>
            <a:lin ang="5400000" scaled="1"/>
            <a:tileRect/>
          </a:gradFill>
          <a:latin typeface="Segoe UI" pitchFamily="34" charset="0"/>
          <a:ea typeface="+mn-ea"/>
          <a:cs typeface="Segoe UI" pitchFamily="34" charset="0"/>
        </a:defRPr>
      </a:lvl5pPr>
      <a:lvl6pPr marL="2546033" indent="-231458" algn="l" defTabSz="92583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008948" indent="-231458" algn="l" defTabSz="92583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71863" indent="-231458" algn="l" defTabSz="92583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934778" indent="-231458" algn="l" defTabSz="92583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258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2915" algn="l" defTabSz="9258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25830" algn="l" defTabSz="9258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8745" algn="l" defTabSz="9258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algn="l" defTabSz="9258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14575" algn="l" defTabSz="9258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77490" algn="l" defTabSz="9258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40405" algn="l" defTabSz="9258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03320" algn="l" defTabSz="9258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2410" y="504106"/>
            <a:ext cx="5256966" cy="1656184"/>
          </a:xfrm>
        </p:spPr>
        <p:txBody>
          <a:bodyPr/>
          <a:lstStyle/>
          <a:p>
            <a:r>
              <a:rPr lang="ru-RU" sz="4400" b="1" i="1" dirty="0">
                <a:solidFill>
                  <a:srgbClr val="FFC000"/>
                </a:solidFill>
              </a:rPr>
              <a:t>Проект «Космические дали»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algn="ctr"/>
            <a:r>
              <a:rPr lang="ru-RU" b="1" dirty="0"/>
              <a:t>Автор проекта: старший воспитатель </a:t>
            </a:r>
            <a:r>
              <a:rPr lang="ru-RU" b="1" dirty="0" err="1"/>
              <a:t>Базна</a:t>
            </a:r>
            <a:r>
              <a:rPr lang="ru-RU" b="1" dirty="0"/>
              <a:t> Л.В</a:t>
            </a:r>
          </a:p>
          <a:p>
            <a:pPr algn="ctr"/>
            <a:endParaRPr lang="ru-RU" sz="2000" b="1" dirty="0"/>
          </a:p>
          <a:p>
            <a:endParaRPr lang="ru-RU" sz="2000" b="1" dirty="0"/>
          </a:p>
          <a:p>
            <a:pPr algn="ctr"/>
            <a:r>
              <a:rPr lang="ru-RU" sz="2000" b="1" dirty="0"/>
              <a:t>МДОУ №27 «Светлячок» ЯМР</a:t>
            </a:r>
          </a:p>
          <a:p>
            <a:pPr algn="ctr"/>
            <a:r>
              <a:rPr lang="ru-RU" sz="2000" b="1" dirty="0"/>
              <a:t>12 апреля 2016год</a:t>
            </a:r>
          </a:p>
        </p:txBody>
      </p:sp>
    </p:spTree>
    <p:extLst>
      <p:ext uri="{BB962C8B-B14F-4D97-AF65-F5344CB8AC3E}">
        <p14:creationId xmlns:p14="http://schemas.microsoft.com/office/powerpoint/2010/main" val="168271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6" b="15286"/>
          <a:stretch>
            <a:fillRect/>
          </a:stretch>
        </p:blipFill>
        <p:spPr/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Мы дети Галактики….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175538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6" b="15286"/>
          <a:stretch>
            <a:fillRect/>
          </a:stretch>
        </p:blipFill>
        <p:spPr/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i="1" dirty="0" smtClean="0"/>
              <a:t>Пиратам не нужны науки, и это ясно почему:</a:t>
            </a:r>
            <a:br>
              <a:rPr lang="ru-RU" sz="1800" b="1" i="1" dirty="0" smtClean="0"/>
            </a:br>
            <a:r>
              <a:rPr lang="ru-RU" sz="1800" b="1" i="1" dirty="0" smtClean="0"/>
              <a:t>У нас и ноги есть, и руки, а голова нам ни к чему.</a:t>
            </a:r>
            <a:br>
              <a:rPr lang="ru-RU" sz="1800" b="1" i="1" dirty="0" smtClean="0"/>
            </a:br>
            <a:endParaRPr lang="ru-RU" sz="1800" b="1" i="1" dirty="0"/>
          </a:p>
        </p:txBody>
      </p:sp>
    </p:spTree>
    <p:extLst>
      <p:ext uri="{BB962C8B-B14F-4D97-AF65-F5344CB8AC3E}">
        <p14:creationId xmlns:p14="http://schemas.microsoft.com/office/powerpoint/2010/main" val="45835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6" b="15286"/>
          <a:stretch>
            <a:fillRect/>
          </a:stretch>
        </p:blipFill>
        <p:spPr/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i="1" dirty="0"/>
              <a:t>Летают по всей Г</a:t>
            </a:r>
            <a:r>
              <a:rPr lang="ru-RU" sz="2000" b="1" i="1" dirty="0" smtClean="0"/>
              <a:t>алактике</a:t>
            </a:r>
            <a:r>
              <a:rPr lang="ru-RU" sz="2000" b="1" i="1" dirty="0"/>
              <a:t/>
            </a:r>
            <a:br>
              <a:rPr lang="ru-RU" sz="2000" b="1" i="1" dirty="0"/>
            </a:br>
            <a:r>
              <a:rPr lang="ru-RU" sz="2000" b="1" i="1" dirty="0"/>
              <a:t>Зелёненькие лунатики.</a:t>
            </a:r>
          </a:p>
        </p:txBody>
      </p:sp>
    </p:spTree>
    <p:extLst>
      <p:ext uri="{BB962C8B-B14F-4D97-AF65-F5344CB8AC3E}">
        <p14:creationId xmlns:p14="http://schemas.microsoft.com/office/powerpoint/2010/main" val="357508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6" b="15286"/>
          <a:stretch>
            <a:fillRect/>
          </a:stretch>
        </p:blipFill>
        <p:spPr/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Звезда по имени Солнце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337657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6" b="15286"/>
          <a:stretch>
            <a:fillRect/>
          </a:stretch>
        </p:blipFill>
        <p:spPr/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Прекрасное далеко…….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188954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6" b="15286"/>
          <a:stretch>
            <a:fillRect/>
          </a:stretch>
        </p:blipFill>
        <p:spPr/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Возвращение на землю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41673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0" r="9490"/>
          <a:stretch>
            <a:fillRect/>
          </a:stretch>
        </p:blipFill>
        <p:spPr/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i="1" dirty="0"/>
              <a:t>Помните, </a:t>
            </a:r>
            <a:r>
              <a:rPr lang="ru-RU" sz="2000" b="1" i="1" dirty="0" smtClean="0"/>
              <a:t>взрослые, помните </a:t>
            </a:r>
            <a:r>
              <a:rPr lang="ru-RU" sz="2000" b="1" i="1" dirty="0"/>
              <a:t>дети,</a:t>
            </a:r>
            <a:br>
              <a:rPr lang="ru-RU" sz="2000" b="1" i="1" dirty="0"/>
            </a:br>
            <a:r>
              <a:rPr lang="ru-RU" sz="2000" b="1" i="1" dirty="0"/>
              <a:t>Мы родились н</a:t>
            </a:r>
            <a:r>
              <a:rPr lang="ru-RU" sz="2000" b="1" i="1" dirty="0" smtClean="0"/>
              <a:t>а </a:t>
            </a:r>
            <a:r>
              <a:rPr lang="ru-RU" sz="2000" b="1" i="1" dirty="0"/>
              <a:t>прекрасной </a:t>
            </a:r>
            <a:r>
              <a:rPr lang="ru-RU" sz="2000" b="1" i="1" dirty="0" smtClean="0"/>
              <a:t>планете!</a:t>
            </a:r>
            <a:r>
              <a:rPr lang="ru-RU" sz="2000" b="1" i="1" dirty="0"/>
              <a:t/>
            </a:r>
            <a:br>
              <a:rPr lang="ru-RU" sz="2000" b="1" i="1" dirty="0"/>
            </a:br>
            <a:endParaRPr lang="ru-RU" sz="2000" b="1" i="1" dirty="0"/>
          </a:p>
        </p:txBody>
      </p:sp>
    </p:spTree>
    <p:extLst>
      <p:ext uri="{BB962C8B-B14F-4D97-AF65-F5344CB8AC3E}">
        <p14:creationId xmlns:p14="http://schemas.microsoft.com/office/powerpoint/2010/main" val="35434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" r="4989"/>
          <a:stretch>
            <a:fillRect/>
          </a:stretch>
        </p:blipFill>
        <p:spPr/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7030A0"/>
                </a:solidFill>
              </a:rPr>
              <a:t>Космос, далекий и прекрасный!</a:t>
            </a:r>
          </a:p>
        </p:txBody>
      </p:sp>
    </p:spTree>
    <p:extLst>
      <p:ext uri="{BB962C8B-B14F-4D97-AF65-F5344CB8AC3E}">
        <p14:creationId xmlns:p14="http://schemas.microsoft.com/office/powerpoint/2010/main" val="290036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850" y="432098"/>
            <a:ext cx="8101013" cy="576064"/>
          </a:xfrm>
        </p:spPr>
        <p:txBody>
          <a:bodyPr/>
          <a:lstStyle/>
          <a:p>
            <a:r>
              <a:rPr lang="ru-RU" sz="2400" b="1" dirty="0"/>
              <a:t>Характеристика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468313" y="2160290"/>
            <a:ext cx="8064500" cy="4680248"/>
          </a:xfrm>
        </p:spPr>
        <p:txBody>
          <a:bodyPr/>
          <a:lstStyle/>
          <a:p>
            <a:r>
              <a:rPr lang="ru-RU" dirty="0"/>
              <a:t>Проект разработан для детей старшего дошкольного возраста</a:t>
            </a:r>
          </a:p>
          <a:p>
            <a:r>
              <a:rPr lang="ru-RU" i="1" dirty="0">
                <a:solidFill>
                  <a:schemeClr val="bg1"/>
                </a:solidFill>
              </a:rPr>
              <a:t>Вид проекта: </a:t>
            </a:r>
          </a:p>
          <a:p>
            <a:pPr marL="0" indent="0">
              <a:buNone/>
            </a:pPr>
            <a:r>
              <a:rPr lang="ru-RU" dirty="0"/>
              <a:t>познавательно – </a:t>
            </a:r>
            <a:r>
              <a:rPr lang="ru-RU" dirty="0" smtClean="0"/>
              <a:t>информационный</a:t>
            </a:r>
            <a:endParaRPr lang="ru-RU" dirty="0"/>
          </a:p>
          <a:p>
            <a:r>
              <a:rPr lang="ru-RU" dirty="0"/>
              <a:t> </a:t>
            </a:r>
            <a:r>
              <a:rPr lang="ru-RU" i="1" dirty="0">
                <a:solidFill>
                  <a:schemeClr val="bg1"/>
                </a:solidFill>
              </a:rPr>
              <a:t>Продолжительность проекта:</a:t>
            </a:r>
          </a:p>
          <a:p>
            <a:pPr marL="0" indent="0">
              <a:buNone/>
            </a:pPr>
            <a:r>
              <a:rPr lang="ru-RU" dirty="0"/>
              <a:t>краткосрочный (3 недели)</a:t>
            </a:r>
          </a:p>
          <a:p>
            <a:pPr marL="0" indent="0">
              <a:buNone/>
            </a:pPr>
            <a:r>
              <a:rPr lang="ru-RU" i="1" dirty="0"/>
              <a:t>Образовательная область:</a:t>
            </a:r>
          </a:p>
          <a:p>
            <a:pPr marL="0" indent="0">
              <a:buNone/>
            </a:pPr>
            <a:r>
              <a:rPr lang="ru-RU" dirty="0"/>
              <a:t>познавательное развитие</a:t>
            </a:r>
          </a:p>
          <a:p>
            <a:r>
              <a:rPr lang="ru-RU" i="1" dirty="0"/>
              <a:t>Участники: </a:t>
            </a:r>
          </a:p>
          <a:p>
            <a:pPr marL="0" indent="0">
              <a:buNone/>
            </a:pPr>
            <a:r>
              <a:rPr lang="ru-RU" dirty="0"/>
              <a:t>педагоги, воспитанники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810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850" y="288925"/>
            <a:ext cx="8101013" cy="575221"/>
          </a:xfrm>
        </p:spPr>
        <p:txBody>
          <a:bodyPr/>
          <a:lstStyle/>
          <a:p>
            <a:r>
              <a:rPr lang="ru-RU" sz="2800" b="1" dirty="0"/>
              <a:t>Актуальность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algn="just"/>
            <a:r>
              <a:rPr lang="ru-RU" sz="1800" b="1" dirty="0"/>
              <a:t>Дошкольный возраст – это замечательное время </a:t>
            </a:r>
            <a:r>
              <a:rPr lang="ru-RU" sz="1800" b="1" dirty="0" smtClean="0"/>
              <a:t>для </a:t>
            </a:r>
            <a:r>
              <a:rPr lang="ru-RU" sz="1800" b="1" dirty="0"/>
              <a:t>детей и </a:t>
            </a:r>
            <a:r>
              <a:rPr lang="ru-RU" sz="1800" b="1" dirty="0" smtClean="0"/>
              <a:t> </a:t>
            </a:r>
            <a:r>
              <a:rPr lang="ru-RU" sz="1800" b="1" dirty="0"/>
              <a:t>родителей, в этот период малыш активно познает мир, интересуется всем на свете, открывает для себя новые истины. Мы так привыкли к тому, что нас окружает, и часто не замечаем, какие чудеса происходят вокруг нас каждый день. Поэтому перед нами взрослыми стоит огромная задача, как можно больше времени уделять общению с ребенком, рассказывать ему обо всем, о чём он спросит. Детские вопросы дают нам взрослым шанс освежить в памяти, то, что уже забылось, вернуться в детство и посмотреть на мир глазами детей.</a:t>
            </a:r>
            <a:br>
              <a:rPr lang="ru-RU" sz="1800" b="1" dirty="0"/>
            </a:br>
            <a:r>
              <a:rPr lang="ru-RU" sz="1800" b="1" dirty="0"/>
              <a:t>Астрономия многим взрослым представляется очень сложной и несколько туманной наукой. Многие даже не представляют, как можно обо всём этом понятно и доступно рассказать ребёнку.</a:t>
            </a:r>
          </a:p>
          <a:p>
            <a:r>
              <a:rPr lang="ru-RU" sz="1800" b="1" dirty="0"/>
              <a:t> «Ты ещё мал для этого, не поймешь», - частый ответ.</a:t>
            </a:r>
            <a:br>
              <a:rPr lang="ru-RU" sz="1800" b="1" dirty="0"/>
            </a:br>
            <a:r>
              <a:rPr lang="ru-RU" sz="1800" b="1" dirty="0"/>
              <a:t>Но от этого космос не становится для детей менее интересным! Дети живо интересуются тайнами космоса и готовы подолгу вглядываться в звёздное  небо.</a:t>
            </a:r>
            <a:br>
              <a:rPr lang="ru-RU" sz="1800" b="1" dirty="0"/>
            </a:br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259197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850" y="288925"/>
            <a:ext cx="8101013" cy="863253"/>
          </a:xfrm>
        </p:spPr>
        <p:txBody>
          <a:bodyPr/>
          <a:lstStyle/>
          <a:p>
            <a:pPr algn="just"/>
            <a:r>
              <a:rPr lang="ru-RU" sz="2400" b="1" i="1" dirty="0"/>
              <a:t>Цель проекта</a:t>
            </a:r>
            <a:r>
              <a:rPr lang="ru-RU" sz="2400" b="1" dirty="0"/>
              <a:t>: создать условия для познавательной активности дошкольников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000" b="1" i="1" dirty="0"/>
              <a:t>Задачи:</a:t>
            </a:r>
          </a:p>
          <a:p>
            <a:pPr lvl="0" algn="just"/>
            <a:r>
              <a:rPr lang="ru-RU" sz="2000" b="1" dirty="0"/>
              <a:t>формировать элементарные представления о солнечной системе, о планетах.</a:t>
            </a:r>
          </a:p>
          <a:p>
            <a:pPr lvl="0" algn="just"/>
            <a:r>
              <a:rPr lang="ru-RU" sz="2000" b="1" dirty="0"/>
              <a:t>закрепить знания детей о том, что они живут на планете Земля</a:t>
            </a:r>
          </a:p>
          <a:p>
            <a:pPr lvl="0"/>
            <a:r>
              <a:rPr lang="ru-RU" sz="2000" b="1" dirty="0"/>
              <a:t>формировать представления об освоении космоса человеком, познакомить с первым космонавтом Ю.А. Гагариным</a:t>
            </a:r>
          </a:p>
          <a:p>
            <a:pPr lvl="0"/>
            <a:r>
              <a:rPr lang="ru-RU" sz="2000" b="1" dirty="0"/>
              <a:t>активизировать словарный запас по теме проекта (названия планет, звезд, созвездий, космического транспорта и т. д.)</a:t>
            </a:r>
          </a:p>
        </p:txBody>
      </p:sp>
    </p:spTree>
    <p:extLst>
      <p:ext uri="{BB962C8B-B14F-4D97-AF65-F5344CB8AC3E}">
        <p14:creationId xmlns:p14="http://schemas.microsoft.com/office/powerpoint/2010/main" val="26617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850" y="288925"/>
            <a:ext cx="8101013" cy="575221"/>
          </a:xfrm>
        </p:spPr>
        <p:txBody>
          <a:bodyPr/>
          <a:lstStyle/>
          <a:p>
            <a:r>
              <a:rPr lang="ru-RU" sz="2400" b="1" dirty="0"/>
              <a:t>Предварительная работа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468313" y="2016274"/>
            <a:ext cx="8064500" cy="4824264"/>
          </a:xfrm>
        </p:spPr>
        <p:txBody>
          <a:bodyPr/>
          <a:lstStyle/>
          <a:p>
            <a:pPr lvl="0"/>
            <a:r>
              <a:rPr lang="ru-RU" sz="2000" b="1" dirty="0"/>
              <a:t>Чтение художественной и научной литературы  о космосе</a:t>
            </a:r>
          </a:p>
          <a:p>
            <a:pPr lvl="0"/>
            <a:r>
              <a:rPr lang="ru-RU" sz="2000" b="1" dirty="0"/>
              <a:t>Рассматривание иллюстраций, ознакомление с картой звездного неба, просмотр видео о космосе</a:t>
            </a:r>
          </a:p>
          <a:p>
            <a:pPr lvl="0"/>
            <a:r>
              <a:rPr lang="ru-RU" sz="2000" b="1" dirty="0"/>
              <a:t>Познавательные  беседы о «Планетах солнечной системы» Продуктивная деятельность на тему проекта</a:t>
            </a:r>
          </a:p>
          <a:p>
            <a:pPr lvl="0"/>
            <a:r>
              <a:rPr lang="ru-RU" sz="2000" b="1" dirty="0"/>
              <a:t>Дидактические и сюжетно – ролевые игры на космическую тему</a:t>
            </a:r>
          </a:p>
          <a:p>
            <a:pPr lvl="0"/>
            <a:r>
              <a:rPr lang="ru-RU" sz="2000" b="1" dirty="0"/>
              <a:t>Оформление тематического уголка в групповой ячейке</a:t>
            </a:r>
          </a:p>
          <a:p>
            <a:pPr lvl="0"/>
            <a:r>
              <a:rPr lang="ru-RU" sz="2000" b="1" dirty="0"/>
              <a:t>Разучивание стихов, песен и танцев по теме проекта</a:t>
            </a:r>
          </a:p>
          <a:p>
            <a:pPr lvl="0"/>
            <a:r>
              <a:rPr lang="ru-RU" sz="2000" b="1" dirty="0">
                <a:solidFill>
                  <a:srgbClr val="FFC000"/>
                </a:solidFill>
              </a:rPr>
              <a:t>Конечный продукт проекта: </a:t>
            </a:r>
          </a:p>
          <a:p>
            <a:pPr marL="0" lvl="0" indent="0">
              <a:buNone/>
            </a:pPr>
            <a:r>
              <a:rPr lang="ru-RU" sz="2000" b="1" dirty="0">
                <a:solidFill>
                  <a:srgbClr val="FFC000"/>
                </a:solidFill>
              </a:rPr>
              <a:t>    развлечение «Космические дали»</a:t>
            </a:r>
          </a:p>
          <a:p>
            <a:pPr marL="0" lvl="0" indent="0">
              <a:buNone/>
            </a:pPr>
            <a:endParaRPr lang="ru-RU" dirty="0"/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5342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5" b="3715"/>
          <a:stretch>
            <a:fillRect/>
          </a:stretch>
        </p:blipFill>
        <p:spPr/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В пространстве космическом воздуха нет</a:t>
            </a:r>
            <a:br>
              <a:rPr lang="ru-RU" b="1" i="1" dirty="0"/>
            </a:br>
            <a:r>
              <a:rPr lang="ru-RU" b="1" i="1" dirty="0"/>
              <a:t>И кружат там девять различных планет.</a:t>
            </a:r>
            <a:br>
              <a:rPr lang="ru-RU" b="1" i="1" dirty="0"/>
            </a:b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114900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5" r="23965"/>
          <a:stretch>
            <a:fillRect/>
          </a:stretch>
        </p:blipFill>
        <p:spPr>
          <a:xfrm rot="5400000">
            <a:off x="1692275" y="-949325"/>
            <a:ext cx="5616575" cy="80899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i="1" dirty="0"/>
              <a:t>На Луне жил звездочёт </a:t>
            </a:r>
            <a:br>
              <a:rPr lang="ru-RU" sz="2000" b="1" i="1" dirty="0"/>
            </a:br>
            <a:r>
              <a:rPr lang="ru-RU" sz="2000" b="1" i="1" dirty="0"/>
              <a:t>Он планетам вёл </a:t>
            </a:r>
            <a:r>
              <a:rPr lang="ru-RU" sz="2000" b="1" i="1" dirty="0" smtClean="0"/>
              <a:t>учёт.</a:t>
            </a:r>
            <a:r>
              <a:rPr lang="ru-RU" sz="2000" b="1" i="1" dirty="0"/>
              <a:t/>
            </a:r>
            <a:br>
              <a:rPr lang="ru-RU" sz="2000" b="1" i="1" dirty="0"/>
            </a:br>
            <a:endParaRPr lang="ru-RU" sz="2000" b="1" i="1" dirty="0"/>
          </a:p>
        </p:txBody>
      </p:sp>
    </p:spTree>
    <p:extLst>
      <p:ext uri="{BB962C8B-B14F-4D97-AF65-F5344CB8AC3E}">
        <p14:creationId xmlns:p14="http://schemas.microsoft.com/office/powerpoint/2010/main" val="234221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6" b="15286"/>
          <a:stretch>
            <a:fillRect/>
          </a:stretch>
        </p:blipFill>
        <p:spPr/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А мы летим орбитами, путями </a:t>
            </a:r>
            <a:r>
              <a:rPr lang="ru-RU" b="1" i="1" dirty="0" smtClean="0"/>
              <a:t>неизбитыми…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395521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Человечество и космо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C14A8D57-F961-4C82-95EE-53050E8B68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Слайды на космическую тему (с анимацией)</Template>
  <TotalTime>351</TotalTime>
  <Words>359</Words>
  <Application>Microsoft Office PowerPoint</Application>
  <PresentationFormat>Произвольный</PresentationFormat>
  <Paragraphs>45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Segoe UI</vt:lpstr>
      <vt:lpstr>Segoe UI Light</vt:lpstr>
      <vt:lpstr>Человечество и космос</vt:lpstr>
      <vt:lpstr>Проект «Космические дали»</vt:lpstr>
      <vt:lpstr>Космос, далекий и прекрасный!</vt:lpstr>
      <vt:lpstr>Характеристика проекта</vt:lpstr>
      <vt:lpstr>Актуальность проекта</vt:lpstr>
      <vt:lpstr>Цель проекта: создать условия для познавательной активности дошкольников</vt:lpstr>
      <vt:lpstr>Предварительная работа</vt:lpstr>
      <vt:lpstr>В пространстве космическом воздуха нет И кружат там девять различных планет. </vt:lpstr>
      <vt:lpstr>На Луне жил звездочёт  Он планетам вёл учёт. </vt:lpstr>
      <vt:lpstr>А мы летим орбитами, путями неизбитыми…</vt:lpstr>
      <vt:lpstr>Мы дети Галактики….</vt:lpstr>
      <vt:lpstr>Пиратам не нужны науки, и это ясно почему: У нас и ноги есть, и руки, а голова нам ни к чему. </vt:lpstr>
      <vt:lpstr>Летают по всей Галактике Зелёненькие лунатики.</vt:lpstr>
      <vt:lpstr>Звезда по имени Солнце</vt:lpstr>
      <vt:lpstr>Прекрасное далеко…….</vt:lpstr>
      <vt:lpstr>Возвращение на землю</vt:lpstr>
      <vt:lpstr>Помните, взрослые, помните дети, Мы родились на прекрасной планете!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«Проект «Космические дали»</dc:title>
  <dc:creator>User</dc:creator>
  <cp:keywords/>
  <cp:lastModifiedBy>User</cp:lastModifiedBy>
  <cp:revision>20</cp:revision>
  <dcterms:created xsi:type="dcterms:W3CDTF">2016-05-09T09:28:37Z</dcterms:created>
  <dcterms:modified xsi:type="dcterms:W3CDTF">2016-05-10T19:05:02Z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TC026462039991</vt:lpwstr>
  </property>
</Properties>
</file>