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A067DE-B1C9-4685-B01B-8907DA96750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60226E2-0568-414B-BD34-43755610F922}">
      <dgm:prSet phldrT="[Текст]"/>
      <dgm:spPr/>
      <dgm:t>
        <a:bodyPr/>
        <a:lstStyle/>
        <a:p>
          <a:r>
            <a:rPr lang="ru-RU" dirty="0" smtClean="0"/>
            <a:t>Заведующий </a:t>
          </a:r>
        </a:p>
        <a:p>
          <a:r>
            <a:rPr lang="ru-RU" dirty="0" smtClean="0"/>
            <a:t>МДОУ</a:t>
          </a:r>
          <a:endParaRPr lang="ru-RU" dirty="0"/>
        </a:p>
      </dgm:t>
    </dgm:pt>
    <dgm:pt modelId="{F874A951-991A-4161-846D-411A72DA3372}" type="parTrans" cxnId="{FD5D2961-2755-4F32-A028-F4CA45E655E3}">
      <dgm:prSet/>
      <dgm:spPr/>
      <dgm:t>
        <a:bodyPr/>
        <a:lstStyle/>
        <a:p>
          <a:endParaRPr lang="ru-RU"/>
        </a:p>
      </dgm:t>
    </dgm:pt>
    <dgm:pt modelId="{3C671FED-5555-4A99-966E-132D601A9125}" type="sibTrans" cxnId="{FD5D2961-2755-4F32-A028-F4CA45E655E3}">
      <dgm:prSet/>
      <dgm:spPr/>
      <dgm:t>
        <a:bodyPr/>
        <a:lstStyle/>
        <a:p>
          <a:endParaRPr lang="ru-RU"/>
        </a:p>
      </dgm:t>
    </dgm:pt>
    <dgm:pt modelId="{ECCC30C4-244E-4C43-A580-ABDCE80257CD}">
      <dgm:prSet phldrT="[Текст]"/>
      <dgm:spPr/>
      <dgm:t>
        <a:bodyPr/>
        <a:lstStyle/>
        <a:p>
          <a:r>
            <a:rPr lang="ru-RU" dirty="0" smtClean="0"/>
            <a:t>Педагогический совет</a:t>
          </a:r>
          <a:endParaRPr lang="ru-RU" dirty="0"/>
        </a:p>
      </dgm:t>
    </dgm:pt>
    <dgm:pt modelId="{5A424995-7D73-461E-A03F-859362A4574A}" type="parTrans" cxnId="{139BC318-2EC7-4A4C-8161-326FE2D92B02}">
      <dgm:prSet/>
      <dgm:spPr/>
      <dgm:t>
        <a:bodyPr/>
        <a:lstStyle/>
        <a:p>
          <a:endParaRPr lang="ru-RU"/>
        </a:p>
      </dgm:t>
    </dgm:pt>
    <dgm:pt modelId="{F9399DB9-5B7E-41D5-BFE1-9ACF515F736C}" type="sibTrans" cxnId="{139BC318-2EC7-4A4C-8161-326FE2D92B02}">
      <dgm:prSet/>
      <dgm:spPr/>
      <dgm:t>
        <a:bodyPr/>
        <a:lstStyle/>
        <a:p>
          <a:endParaRPr lang="ru-RU"/>
        </a:p>
      </dgm:t>
    </dgm:pt>
    <dgm:pt modelId="{8BEA8B9B-4898-4B14-921F-74439E5F7138}">
      <dgm:prSet phldrT="[Текст]"/>
      <dgm:spPr/>
      <dgm:t>
        <a:bodyPr/>
        <a:lstStyle/>
        <a:p>
          <a:r>
            <a:rPr lang="ru-RU" dirty="0" smtClean="0"/>
            <a:t>педагоги</a:t>
          </a:r>
          <a:endParaRPr lang="ru-RU" dirty="0"/>
        </a:p>
      </dgm:t>
    </dgm:pt>
    <dgm:pt modelId="{49A38471-516F-4DAE-AAF1-FFBDD603C70A}" type="parTrans" cxnId="{8D3A972F-8536-4D85-B4F6-34B123E34BEC}">
      <dgm:prSet/>
      <dgm:spPr/>
      <dgm:t>
        <a:bodyPr/>
        <a:lstStyle/>
        <a:p>
          <a:endParaRPr lang="ru-RU"/>
        </a:p>
      </dgm:t>
    </dgm:pt>
    <dgm:pt modelId="{036A9BBE-632C-424F-97F7-E641919A9226}" type="sibTrans" cxnId="{8D3A972F-8536-4D85-B4F6-34B123E34BEC}">
      <dgm:prSet/>
      <dgm:spPr/>
      <dgm:t>
        <a:bodyPr/>
        <a:lstStyle/>
        <a:p>
          <a:endParaRPr lang="ru-RU"/>
        </a:p>
      </dgm:t>
    </dgm:pt>
    <dgm:pt modelId="{4B408EB9-4B49-4682-B707-0E263CF4F9ED}">
      <dgm:prSet phldrT="[Текст]"/>
      <dgm:spPr/>
      <dgm:t>
        <a:bodyPr/>
        <a:lstStyle/>
        <a:p>
          <a:r>
            <a:rPr lang="ru-RU" dirty="0" smtClean="0"/>
            <a:t>Совет родителей</a:t>
          </a:r>
          <a:endParaRPr lang="ru-RU" dirty="0"/>
        </a:p>
      </dgm:t>
    </dgm:pt>
    <dgm:pt modelId="{E6D80DEB-7732-4AF5-82EB-7EDF9B79281C}" type="parTrans" cxnId="{593337FF-AE5C-42C2-9215-0C327393B7DB}">
      <dgm:prSet/>
      <dgm:spPr/>
      <dgm:t>
        <a:bodyPr/>
        <a:lstStyle/>
        <a:p>
          <a:endParaRPr lang="ru-RU"/>
        </a:p>
      </dgm:t>
    </dgm:pt>
    <dgm:pt modelId="{C17E31A5-FEB5-46A8-B863-64EDA8B3AFBB}" type="sibTrans" cxnId="{593337FF-AE5C-42C2-9215-0C327393B7DB}">
      <dgm:prSet/>
      <dgm:spPr/>
      <dgm:t>
        <a:bodyPr/>
        <a:lstStyle/>
        <a:p>
          <a:endParaRPr lang="ru-RU"/>
        </a:p>
      </dgm:t>
    </dgm:pt>
    <dgm:pt modelId="{DEBE24A5-4986-4647-8F45-290EC1749BCB}">
      <dgm:prSet phldrT="[Текст]"/>
      <dgm:spPr/>
      <dgm:t>
        <a:bodyPr/>
        <a:lstStyle/>
        <a:p>
          <a:r>
            <a:rPr lang="ru-RU" dirty="0" smtClean="0"/>
            <a:t>Родители </a:t>
          </a:r>
        </a:p>
        <a:p>
          <a:r>
            <a:rPr lang="ru-RU" dirty="0" smtClean="0"/>
            <a:t>(законные представители)</a:t>
          </a:r>
          <a:endParaRPr lang="ru-RU" dirty="0"/>
        </a:p>
      </dgm:t>
    </dgm:pt>
    <dgm:pt modelId="{627F601E-4807-4BDC-BCD3-D735C63114A9}" type="parTrans" cxnId="{44A052DF-FCD1-4E8A-A4AE-34D64E6E3B6E}">
      <dgm:prSet/>
      <dgm:spPr/>
      <dgm:t>
        <a:bodyPr/>
        <a:lstStyle/>
        <a:p>
          <a:endParaRPr lang="ru-RU"/>
        </a:p>
      </dgm:t>
    </dgm:pt>
    <dgm:pt modelId="{58D00E4D-68C1-4FF5-B4C9-C3458E65185C}" type="sibTrans" cxnId="{44A052DF-FCD1-4E8A-A4AE-34D64E6E3B6E}">
      <dgm:prSet/>
      <dgm:spPr/>
      <dgm:t>
        <a:bodyPr/>
        <a:lstStyle/>
        <a:p>
          <a:endParaRPr lang="ru-RU"/>
        </a:p>
      </dgm:t>
    </dgm:pt>
    <dgm:pt modelId="{816070D2-9FF4-42F6-92D6-369A454E51C0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Управление образования Администрации ЯМР</a:t>
          </a:r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F2A5FA34-99A5-4319-BF13-038C2C4F67F7}" type="parTrans" cxnId="{C2ED9151-BDE3-4025-89B9-E5F4C812AE3C}">
      <dgm:prSet/>
      <dgm:spPr/>
      <dgm:t>
        <a:bodyPr/>
        <a:lstStyle/>
        <a:p>
          <a:endParaRPr lang="ru-RU"/>
        </a:p>
      </dgm:t>
    </dgm:pt>
    <dgm:pt modelId="{059BD578-1C4C-4079-85E0-A6A64CEEEEA5}" type="sibTrans" cxnId="{C2ED9151-BDE3-4025-89B9-E5F4C812AE3C}">
      <dgm:prSet/>
      <dgm:spPr/>
      <dgm:t>
        <a:bodyPr/>
        <a:lstStyle/>
        <a:p>
          <a:endParaRPr lang="ru-RU"/>
        </a:p>
      </dgm:t>
    </dgm:pt>
    <dgm:pt modelId="{A3416F10-D9A0-43A2-BBFF-BC4EC125238B}">
      <dgm:prSet/>
      <dgm:spPr/>
      <dgm:t>
        <a:bodyPr/>
        <a:lstStyle/>
        <a:p>
          <a:r>
            <a:rPr lang="ru-RU" dirty="0" smtClean="0"/>
            <a:t>Общее собрание работников</a:t>
          </a:r>
          <a:endParaRPr lang="ru-RU" dirty="0"/>
        </a:p>
      </dgm:t>
    </dgm:pt>
    <dgm:pt modelId="{E9EC5356-68C9-4F7F-8BAC-F77DC23499BE}" type="parTrans" cxnId="{716BD18C-3921-47EF-9311-970853CBF18B}">
      <dgm:prSet/>
      <dgm:spPr/>
      <dgm:t>
        <a:bodyPr/>
        <a:lstStyle/>
        <a:p>
          <a:endParaRPr lang="ru-RU"/>
        </a:p>
      </dgm:t>
    </dgm:pt>
    <dgm:pt modelId="{333307A0-8D56-4394-A7ED-498A82DC8124}" type="sibTrans" cxnId="{716BD18C-3921-47EF-9311-970853CBF18B}">
      <dgm:prSet/>
      <dgm:spPr/>
      <dgm:t>
        <a:bodyPr/>
        <a:lstStyle/>
        <a:p>
          <a:endParaRPr lang="ru-RU"/>
        </a:p>
      </dgm:t>
    </dgm:pt>
    <dgm:pt modelId="{B4C0FBA6-E073-4EA0-88BB-870477104541}">
      <dgm:prSet/>
      <dgm:spPr/>
      <dgm:t>
        <a:bodyPr/>
        <a:lstStyle/>
        <a:p>
          <a:r>
            <a:rPr lang="ru-RU" dirty="0" smtClean="0"/>
            <a:t>Все работники </a:t>
          </a:r>
        </a:p>
        <a:p>
          <a:r>
            <a:rPr lang="ru-RU" dirty="0" smtClean="0"/>
            <a:t>МДОУ</a:t>
          </a:r>
          <a:endParaRPr lang="ru-RU" dirty="0"/>
        </a:p>
      </dgm:t>
    </dgm:pt>
    <dgm:pt modelId="{43BAF438-5712-42E4-B123-FEF9D9F7B591}" type="parTrans" cxnId="{779E2B27-9EBD-4B4D-B1EE-986C55E7ACA5}">
      <dgm:prSet/>
      <dgm:spPr/>
      <dgm:t>
        <a:bodyPr/>
        <a:lstStyle/>
        <a:p>
          <a:endParaRPr lang="ru-RU"/>
        </a:p>
      </dgm:t>
    </dgm:pt>
    <dgm:pt modelId="{675DC1E6-D71F-40E0-B898-700A5A3A37E5}" type="sibTrans" cxnId="{779E2B27-9EBD-4B4D-B1EE-986C55E7ACA5}">
      <dgm:prSet/>
      <dgm:spPr/>
      <dgm:t>
        <a:bodyPr/>
        <a:lstStyle/>
        <a:p>
          <a:endParaRPr lang="ru-RU"/>
        </a:p>
      </dgm:t>
    </dgm:pt>
    <dgm:pt modelId="{24247B55-80C1-4565-B314-D075A4064754}" type="pres">
      <dgm:prSet presAssocID="{98A067DE-B1C9-4685-B01B-8907DA96750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A3A6787-D709-4352-90B2-909312670436}" type="pres">
      <dgm:prSet presAssocID="{816070D2-9FF4-42F6-92D6-369A454E51C0}" presName="hierRoot1" presStyleCnt="0"/>
      <dgm:spPr/>
    </dgm:pt>
    <dgm:pt modelId="{D4EA3E5B-E8D6-414B-AE94-5BC32AC2A69B}" type="pres">
      <dgm:prSet presAssocID="{816070D2-9FF4-42F6-92D6-369A454E51C0}" presName="composite" presStyleCnt="0"/>
      <dgm:spPr/>
    </dgm:pt>
    <dgm:pt modelId="{0066ADD5-394A-4820-9972-5CF1B4F43904}" type="pres">
      <dgm:prSet presAssocID="{816070D2-9FF4-42F6-92D6-369A454E51C0}" presName="background" presStyleLbl="node0" presStyleIdx="0" presStyleCnt="1"/>
      <dgm:spPr/>
    </dgm:pt>
    <dgm:pt modelId="{07193B47-3287-478B-A0B2-A536ADD0BC2B}" type="pres">
      <dgm:prSet presAssocID="{816070D2-9FF4-42F6-92D6-369A454E51C0}" presName="text" presStyleLbl="fgAcc0" presStyleIdx="0" presStyleCnt="1">
        <dgm:presLayoutVars>
          <dgm:chPref val="3"/>
        </dgm:presLayoutVars>
      </dgm:prSet>
      <dgm:spPr/>
    </dgm:pt>
    <dgm:pt modelId="{8B0EA7B5-BD24-4DDE-AE56-AFA199440FF3}" type="pres">
      <dgm:prSet presAssocID="{816070D2-9FF4-42F6-92D6-369A454E51C0}" presName="hierChild2" presStyleCnt="0"/>
      <dgm:spPr/>
    </dgm:pt>
    <dgm:pt modelId="{EC473521-AF04-4451-A9EE-FC017FD0F601}" type="pres">
      <dgm:prSet presAssocID="{F874A951-991A-4161-846D-411A72DA3372}" presName="Name10" presStyleLbl="parChTrans1D2" presStyleIdx="0" presStyleCnt="1"/>
      <dgm:spPr/>
    </dgm:pt>
    <dgm:pt modelId="{C5C7A753-3982-4327-84A4-2503767A0AEE}" type="pres">
      <dgm:prSet presAssocID="{D60226E2-0568-414B-BD34-43755610F922}" presName="hierRoot2" presStyleCnt="0"/>
      <dgm:spPr/>
    </dgm:pt>
    <dgm:pt modelId="{916CA7B6-E6FD-4DA8-AB74-BE55C2952338}" type="pres">
      <dgm:prSet presAssocID="{D60226E2-0568-414B-BD34-43755610F922}" presName="composite2" presStyleCnt="0"/>
      <dgm:spPr/>
    </dgm:pt>
    <dgm:pt modelId="{F8C61005-0613-44EF-A5EE-D2D0FDCB7443}" type="pres">
      <dgm:prSet presAssocID="{D60226E2-0568-414B-BD34-43755610F922}" presName="background2" presStyleLbl="node2" presStyleIdx="0" presStyleCnt="1"/>
      <dgm:spPr/>
    </dgm:pt>
    <dgm:pt modelId="{E833BBDE-174B-4D23-83DA-7C1D7BBEA3A4}" type="pres">
      <dgm:prSet presAssocID="{D60226E2-0568-414B-BD34-43755610F922}" presName="text2" presStyleLbl="fgAcc2" presStyleIdx="0" presStyleCnt="1">
        <dgm:presLayoutVars>
          <dgm:chPref val="3"/>
        </dgm:presLayoutVars>
      </dgm:prSet>
      <dgm:spPr/>
    </dgm:pt>
    <dgm:pt modelId="{8618E6F8-C434-448C-B893-983DCFE26FA1}" type="pres">
      <dgm:prSet presAssocID="{D60226E2-0568-414B-BD34-43755610F922}" presName="hierChild3" presStyleCnt="0"/>
      <dgm:spPr/>
    </dgm:pt>
    <dgm:pt modelId="{A6EAECD4-0BBB-4EEC-AC14-1066AD69913B}" type="pres">
      <dgm:prSet presAssocID="{5A424995-7D73-461E-A03F-859362A4574A}" presName="Name17" presStyleLbl="parChTrans1D3" presStyleIdx="0" presStyleCnt="3"/>
      <dgm:spPr/>
    </dgm:pt>
    <dgm:pt modelId="{B3767E91-F669-4792-8053-2F28E7926CFB}" type="pres">
      <dgm:prSet presAssocID="{ECCC30C4-244E-4C43-A580-ABDCE80257CD}" presName="hierRoot3" presStyleCnt="0"/>
      <dgm:spPr/>
    </dgm:pt>
    <dgm:pt modelId="{AA351651-E27F-4690-B9A2-C88D73C451D6}" type="pres">
      <dgm:prSet presAssocID="{ECCC30C4-244E-4C43-A580-ABDCE80257CD}" presName="composite3" presStyleCnt="0"/>
      <dgm:spPr/>
    </dgm:pt>
    <dgm:pt modelId="{4AC72B26-910B-4CC4-BAE6-D18EE73BF95E}" type="pres">
      <dgm:prSet presAssocID="{ECCC30C4-244E-4C43-A580-ABDCE80257CD}" presName="background3" presStyleLbl="node3" presStyleIdx="0" presStyleCnt="3"/>
      <dgm:spPr/>
    </dgm:pt>
    <dgm:pt modelId="{2570B5AD-EA8F-4BEE-AD38-2830C698E5CA}" type="pres">
      <dgm:prSet presAssocID="{ECCC30C4-244E-4C43-A580-ABDCE80257CD}" presName="text3" presStyleLbl="fgAcc3" presStyleIdx="0" presStyleCnt="3">
        <dgm:presLayoutVars>
          <dgm:chPref val="3"/>
        </dgm:presLayoutVars>
      </dgm:prSet>
      <dgm:spPr/>
    </dgm:pt>
    <dgm:pt modelId="{DEF28964-4285-47A3-B2F8-498F9244EDF6}" type="pres">
      <dgm:prSet presAssocID="{ECCC30C4-244E-4C43-A580-ABDCE80257CD}" presName="hierChild4" presStyleCnt="0"/>
      <dgm:spPr/>
    </dgm:pt>
    <dgm:pt modelId="{C4E97BC6-2DC8-445B-BE26-FC3C11F1B8D5}" type="pres">
      <dgm:prSet presAssocID="{49A38471-516F-4DAE-AAF1-FFBDD603C70A}" presName="Name23" presStyleLbl="parChTrans1D4" presStyleIdx="0" presStyleCnt="3"/>
      <dgm:spPr/>
    </dgm:pt>
    <dgm:pt modelId="{35F2B7CB-E78A-414C-998E-C739B03F8C94}" type="pres">
      <dgm:prSet presAssocID="{8BEA8B9B-4898-4B14-921F-74439E5F7138}" presName="hierRoot4" presStyleCnt="0"/>
      <dgm:spPr/>
    </dgm:pt>
    <dgm:pt modelId="{BB5420C8-4FE4-45F0-BC4B-510747AF95D0}" type="pres">
      <dgm:prSet presAssocID="{8BEA8B9B-4898-4B14-921F-74439E5F7138}" presName="composite4" presStyleCnt="0"/>
      <dgm:spPr/>
    </dgm:pt>
    <dgm:pt modelId="{DEC2E63E-63DE-443E-AEE1-46DFDBA347F9}" type="pres">
      <dgm:prSet presAssocID="{8BEA8B9B-4898-4B14-921F-74439E5F7138}" presName="background4" presStyleLbl="node4" presStyleIdx="0" presStyleCnt="3"/>
      <dgm:spPr/>
    </dgm:pt>
    <dgm:pt modelId="{CE3455F4-1A5A-4AFF-A26C-73730E92374A}" type="pres">
      <dgm:prSet presAssocID="{8BEA8B9B-4898-4B14-921F-74439E5F7138}" presName="text4" presStyleLbl="fgAcc4" presStyleIdx="0" presStyleCnt="3">
        <dgm:presLayoutVars>
          <dgm:chPref val="3"/>
        </dgm:presLayoutVars>
      </dgm:prSet>
      <dgm:spPr/>
    </dgm:pt>
    <dgm:pt modelId="{28B70EB1-06DE-4F3E-A524-4F80AB8748D1}" type="pres">
      <dgm:prSet presAssocID="{8BEA8B9B-4898-4B14-921F-74439E5F7138}" presName="hierChild5" presStyleCnt="0"/>
      <dgm:spPr/>
    </dgm:pt>
    <dgm:pt modelId="{6486D24F-C203-48C2-94F6-65ED6F095279}" type="pres">
      <dgm:prSet presAssocID="{E9EC5356-68C9-4F7F-8BAC-F77DC23499BE}" presName="Name17" presStyleLbl="parChTrans1D3" presStyleIdx="1" presStyleCnt="3"/>
      <dgm:spPr/>
    </dgm:pt>
    <dgm:pt modelId="{1559CA5F-E0E7-44B5-932D-BBB58053AD82}" type="pres">
      <dgm:prSet presAssocID="{A3416F10-D9A0-43A2-BBFF-BC4EC125238B}" presName="hierRoot3" presStyleCnt="0"/>
      <dgm:spPr/>
    </dgm:pt>
    <dgm:pt modelId="{663EA575-3DDE-4A41-B18C-45A7B7D98B01}" type="pres">
      <dgm:prSet presAssocID="{A3416F10-D9A0-43A2-BBFF-BC4EC125238B}" presName="composite3" presStyleCnt="0"/>
      <dgm:spPr/>
    </dgm:pt>
    <dgm:pt modelId="{4CEE02EF-F438-4B61-8AA2-7EB3E8395A45}" type="pres">
      <dgm:prSet presAssocID="{A3416F10-D9A0-43A2-BBFF-BC4EC125238B}" presName="background3" presStyleLbl="node3" presStyleIdx="1" presStyleCnt="3"/>
      <dgm:spPr/>
    </dgm:pt>
    <dgm:pt modelId="{D2969239-229B-466B-8B44-FB129CC6873B}" type="pres">
      <dgm:prSet presAssocID="{A3416F10-D9A0-43A2-BBFF-BC4EC125238B}" presName="text3" presStyleLbl="fgAcc3" presStyleIdx="1" presStyleCnt="3">
        <dgm:presLayoutVars>
          <dgm:chPref val="3"/>
        </dgm:presLayoutVars>
      </dgm:prSet>
      <dgm:spPr/>
    </dgm:pt>
    <dgm:pt modelId="{2EA4F69A-D28E-48D7-8324-1DC16828EDF6}" type="pres">
      <dgm:prSet presAssocID="{A3416F10-D9A0-43A2-BBFF-BC4EC125238B}" presName="hierChild4" presStyleCnt="0"/>
      <dgm:spPr/>
    </dgm:pt>
    <dgm:pt modelId="{068643BD-302A-43E7-82A6-E842447D73F0}" type="pres">
      <dgm:prSet presAssocID="{43BAF438-5712-42E4-B123-FEF9D9F7B591}" presName="Name23" presStyleLbl="parChTrans1D4" presStyleIdx="1" presStyleCnt="3"/>
      <dgm:spPr/>
    </dgm:pt>
    <dgm:pt modelId="{ED574EBE-67DA-447D-A242-8CF37BCB56EF}" type="pres">
      <dgm:prSet presAssocID="{B4C0FBA6-E073-4EA0-88BB-870477104541}" presName="hierRoot4" presStyleCnt="0"/>
      <dgm:spPr/>
    </dgm:pt>
    <dgm:pt modelId="{E29E5713-0A1B-4D5C-9C7E-7D993D3DE1CA}" type="pres">
      <dgm:prSet presAssocID="{B4C0FBA6-E073-4EA0-88BB-870477104541}" presName="composite4" presStyleCnt="0"/>
      <dgm:spPr/>
    </dgm:pt>
    <dgm:pt modelId="{139870C2-2FFF-4098-A542-52FF970596D0}" type="pres">
      <dgm:prSet presAssocID="{B4C0FBA6-E073-4EA0-88BB-870477104541}" presName="background4" presStyleLbl="node4" presStyleIdx="1" presStyleCnt="3"/>
      <dgm:spPr/>
    </dgm:pt>
    <dgm:pt modelId="{49CA7088-CA3D-478D-BC37-69D14706B5C6}" type="pres">
      <dgm:prSet presAssocID="{B4C0FBA6-E073-4EA0-88BB-870477104541}" presName="text4" presStyleLbl="fgAcc4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A1B4405-7AB2-4436-906A-D5F5A9036B6C}" type="pres">
      <dgm:prSet presAssocID="{B4C0FBA6-E073-4EA0-88BB-870477104541}" presName="hierChild5" presStyleCnt="0"/>
      <dgm:spPr/>
    </dgm:pt>
    <dgm:pt modelId="{8EAB4E05-B5AD-4BA2-9A78-B37545F4F4F4}" type="pres">
      <dgm:prSet presAssocID="{E6D80DEB-7732-4AF5-82EB-7EDF9B79281C}" presName="Name17" presStyleLbl="parChTrans1D3" presStyleIdx="2" presStyleCnt="3"/>
      <dgm:spPr/>
    </dgm:pt>
    <dgm:pt modelId="{09E24900-FCB1-446D-B1B8-EC517840A10E}" type="pres">
      <dgm:prSet presAssocID="{4B408EB9-4B49-4682-B707-0E263CF4F9ED}" presName="hierRoot3" presStyleCnt="0"/>
      <dgm:spPr/>
    </dgm:pt>
    <dgm:pt modelId="{F34C0EC2-080A-4F4D-B430-8821D230278E}" type="pres">
      <dgm:prSet presAssocID="{4B408EB9-4B49-4682-B707-0E263CF4F9ED}" presName="composite3" presStyleCnt="0"/>
      <dgm:spPr/>
    </dgm:pt>
    <dgm:pt modelId="{0E308B2E-74B0-425C-B05C-AB97F52DEB67}" type="pres">
      <dgm:prSet presAssocID="{4B408EB9-4B49-4682-B707-0E263CF4F9ED}" presName="background3" presStyleLbl="node3" presStyleIdx="2" presStyleCnt="3"/>
      <dgm:spPr/>
    </dgm:pt>
    <dgm:pt modelId="{1FB90EB4-020E-4683-8BE5-75036EB82567}" type="pres">
      <dgm:prSet presAssocID="{4B408EB9-4B49-4682-B707-0E263CF4F9ED}" presName="text3" presStyleLbl="fgAcc3" presStyleIdx="2" presStyleCnt="3">
        <dgm:presLayoutVars>
          <dgm:chPref val="3"/>
        </dgm:presLayoutVars>
      </dgm:prSet>
      <dgm:spPr/>
    </dgm:pt>
    <dgm:pt modelId="{8FDA3A9E-2938-445F-B57C-BCD6BFD62016}" type="pres">
      <dgm:prSet presAssocID="{4B408EB9-4B49-4682-B707-0E263CF4F9ED}" presName="hierChild4" presStyleCnt="0"/>
      <dgm:spPr/>
    </dgm:pt>
    <dgm:pt modelId="{2C24DEF0-93C3-4FEF-B544-C5FCA2E1E54B}" type="pres">
      <dgm:prSet presAssocID="{627F601E-4807-4BDC-BCD3-D735C63114A9}" presName="Name23" presStyleLbl="parChTrans1D4" presStyleIdx="2" presStyleCnt="3"/>
      <dgm:spPr/>
    </dgm:pt>
    <dgm:pt modelId="{365F6E48-D1DA-484D-9F44-885C9432C71F}" type="pres">
      <dgm:prSet presAssocID="{DEBE24A5-4986-4647-8F45-290EC1749BCB}" presName="hierRoot4" presStyleCnt="0"/>
      <dgm:spPr/>
    </dgm:pt>
    <dgm:pt modelId="{5400C09E-22E1-4B33-9E39-10EC814A5DD1}" type="pres">
      <dgm:prSet presAssocID="{DEBE24A5-4986-4647-8F45-290EC1749BCB}" presName="composite4" presStyleCnt="0"/>
      <dgm:spPr/>
    </dgm:pt>
    <dgm:pt modelId="{7B571BBB-E0F6-4A59-B672-721CF3987334}" type="pres">
      <dgm:prSet presAssocID="{DEBE24A5-4986-4647-8F45-290EC1749BCB}" presName="background4" presStyleLbl="node4" presStyleIdx="2" presStyleCnt="3"/>
      <dgm:spPr/>
    </dgm:pt>
    <dgm:pt modelId="{DA6E51B7-0784-4FE6-AD41-89BB869E9EEF}" type="pres">
      <dgm:prSet presAssocID="{DEBE24A5-4986-4647-8F45-290EC1749BCB}" presName="text4" presStyleLbl="fgAcc4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0EBBD9-738B-4598-924F-C6D9DC624FCB}" type="pres">
      <dgm:prSet presAssocID="{DEBE24A5-4986-4647-8F45-290EC1749BCB}" presName="hierChild5" presStyleCnt="0"/>
      <dgm:spPr/>
    </dgm:pt>
  </dgm:ptLst>
  <dgm:cxnLst>
    <dgm:cxn modelId="{777C107F-EAC7-4718-8BEB-6E6CF8888074}" type="presOf" srcId="{8BEA8B9B-4898-4B14-921F-74439E5F7138}" destId="{CE3455F4-1A5A-4AFF-A26C-73730E92374A}" srcOrd="0" destOrd="0" presId="urn:microsoft.com/office/officeart/2005/8/layout/hierarchy1"/>
    <dgm:cxn modelId="{4DD376F4-B96B-4929-8C47-9F59BCD904CB}" type="presOf" srcId="{DEBE24A5-4986-4647-8F45-290EC1749BCB}" destId="{DA6E51B7-0784-4FE6-AD41-89BB869E9EEF}" srcOrd="0" destOrd="0" presId="urn:microsoft.com/office/officeart/2005/8/layout/hierarchy1"/>
    <dgm:cxn modelId="{E33322F5-0D4B-4224-B77B-D590B05C92FB}" type="presOf" srcId="{E6D80DEB-7732-4AF5-82EB-7EDF9B79281C}" destId="{8EAB4E05-B5AD-4BA2-9A78-B37545F4F4F4}" srcOrd="0" destOrd="0" presId="urn:microsoft.com/office/officeart/2005/8/layout/hierarchy1"/>
    <dgm:cxn modelId="{B89279C2-F3A1-43AC-8B3F-D4BDDB71B512}" type="presOf" srcId="{D60226E2-0568-414B-BD34-43755610F922}" destId="{E833BBDE-174B-4D23-83DA-7C1D7BBEA3A4}" srcOrd="0" destOrd="0" presId="urn:microsoft.com/office/officeart/2005/8/layout/hierarchy1"/>
    <dgm:cxn modelId="{139BC318-2EC7-4A4C-8161-326FE2D92B02}" srcId="{D60226E2-0568-414B-BD34-43755610F922}" destId="{ECCC30C4-244E-4C43-A580-ABDCE80257CD}" srcOrd="0" destOrd="0" parTransId="{5A424995-7D73-461E-A03F-859362A4574A}" sibTransId="{F9399DB9-5B7E-41D5-BFE1-9ACF515F736C}"/>
    <dgm:cxn modelId="{F9FF2AE9-A03E-4BD9-9545-CCF163FAF45F}" type="presOf" srcId="{ECCC30C4-244E-4C43-A580-ABDCE80257CD}" destId="{2570B5AD-EA8F-4BEE-AD38-2830C698E5CA}" srcOrd="0" destOrd="0" presId="urn:microsoft.com/office/officeart/2005/8/layout/hierarchy1"/>
    <dgm:cxn modelId="{6EC0C3C0-8C4D-41FB-88F9-740567621736}" type="presOf" srcId="{49A38471-516F-4DAE-AAF1-FFBDD603C70A}" destId="{C4E97BC6-2DC8-445B-BE26-FC3C11F1B8D5}" srcOrd="0" destOrd="0" presId="urn:microsoft.com/office/officeart/2005/8/layout/hierarchy1"/>
    <dgm:cxn modelId="{FD5D2961-2755-4F32-A028-F4CA45E655E3}" srcId="{816070D2-9FF4-42F6-92D6-369A454E51C0}" destId="{D60226E2-0568-414B-BD34-43755610F922}" srcOrd="0" destOrd="0" parTransId="{F874A951-991A-4161-846D-411A72DA3372}" sibTransId="{3C671FED-5555-4A99-966E-132D601A9125}"/>
    <dgm:cxn modelId="{2DB58510-1B81-4A9E-870A-319715DFCBB8}" type="presOf" srcId="{627F601E-4807-4BDC-BCD3-D735C63114A9}" destId="{2C24DEF0-93C3-4FEF-B544-C5FCA2E1E54B}" srcOrd="0" destOrd="0" presId="urn:microsoft.com/office/officeart/2005/8/layout/hierarchy1"/>
    <dgm:cxn modelId="{0AE356A7-2F64-45E0-A8F5-5DB23442F261}" type="presOf" srcId="{5A424995-7D73-461E-A03F-859362A4574A}" destId="{A6EAECD4-0BBB-4EEC-AC14-1066AD69913B}" srcOrd="0" destOrd="0" presId="urn:microsoft.com/office/officeart/2005/8/layout/hierarchy1"/>
    <dgm:cxn modelId="{CEDD013E-EB73-446C-ABDE-928A9D9EB93D}" type="presOf" srcId="{B4C0FBA6-E073-4EA0-88BB-870477104541}" destId="{49CA7088-CA3D-478D-BC37-69D14706B5C6}" srcOrd="0" destOrd="0" presId="urn:microsoft.com/office/officeart/2005/8/layout/hierarchy1"/>
    <dgm:cxn modelId="{0E230E2F-03BC-4839-99B6-E4810347C689}" type="presOf" srcId="{E9EC5356-68C9-4F7F-8BAC-F77DC23499BE}" destId="{6486D24F-C203-48C2-94F6-65ED6F095279}" srcOrd="0" destOrd="0" presId="urn:microsoft.com/office/officeart/2005/8/layout/hierarchy1"/>
    <dgm:cxn modelId="{8F08F6A7-FB2C-44BC-B7B3-B810F97AFDD5}" type="presOf" srcId="{F874A951-991A-4161-846D-411A72DA3372}" destId="{EC473521-AF04-4451-A9EE-FC017FD0F601}" srcOrd="0" destOrd="0" presId="urn:microsoft.com/office/officeart/2005/8/layout/hierarchy1"/>
    <dgm:cxn modelId="{C2ED9151-BDE3-4025-89B9-E5F4C812AE3C}" srcId="{98A067DE-B1C9-4685-B01B-8907DA96750E}" destId="{816070D2-9FF4-42F6-92D6-369A454E51C0}" srcOrd="0" destOrd="0" parTransId="{F2A5FA34-99A5-4319-BF13-038C2C4F67F7}" sibTransId="{059BD578-1C4C-4079-85E0-A6A64CEEEEA5}"/>
    <dgm:cxn modelId="{56B605EB-6860-4589-BE6C-2699BC3EA246}" type="presOf" srcId="{98A067DE-B1C9-4685-B01B-8907DA96750E}" destId="{24247B55-80C1-4565-B314-D075A4064754}" srcOrd="0" destOrd="0" presId="urn:microsoft.com/office/officeart/2005/8/layout/hierarchy1"/>
    <dgm:cxn modelId="{44A052DF-FCD1-4E8A-A4AE-34D64E6E3B6E}" srcId="{4B408EB9-4B49-4682-B707-0E263CF4F9ED}" destId="{DEBE24A5-4986-4647-8F45-290EC1749BCB}" srcOrd="0" destOrd="0" parTransId="{627F601E-4807-4BDC-BCD3-D735C63114A9}" sibTransId="{58D00E4D-68C1-4FF5-B4C9-C3458E65185C}"/>
    <dgm:cxn modelId="{593337FF-AE5C-42C2-9215-0C327393B7DB}" srcId="{D60226E2-0568-414B-BD34-43755610F922}" destId="{4B408EB9-4B49-4682-B707-0E263CF4F9ED}" srcOrd="2" destOrd="0" parTransId="{E6D80DEB-7732-4AF5-82EB-7EDF9B79281C}" sibTransId="{C17E31A5-FEB5-46A8-B863-64EDA8B3AFBB}"/>
    <dgm:cxn modelId="{5B6073C8-020E-4E17-B03C-6226298AEA12}" type="presOf" srcId="{4B408EB9-4B49-4682-B707-0E263CF4F9ED}" destId="{1FB90EB4-020E-4683-8BE5-75036EB82567}" srcOrd="0" destOrd="0" presId="urn:microsoft.com/office/officeart/2005/8/layout/hierarchy1"/>
    <dgm:cxn modelId="{779E2B27-9EBD-4B4D-B1EE-986C55E7ACA5}" srcId="{A3416F10-D9A0-43A2-BBFF-BC4EC125238B}" destId="{B4C0FBA6-E073-4EA0-88BB-870477104541}" srcOrd="0" destOrd="0" parTransId="{43BAF438-5712-42E4-B123-FEF9D9F7B591}" sibTransId="{675DC1E6-D71F-40E0-B898-700A5A3A37E5}"/>
    <dgm:cxn modelId="{9781D003-C3EA-4AE0-8F0A-1B49A08BA6EC}" type="presOf" srcId="{43BAF438-5712-42E4-B123-FEF9D9F7B591}" destId="{068643BD-302A-43E7-82A6-E842447D73F0}" srcOrd="0" destOrd="0" presId="urn:microsoft.com/office/officeart/2005/8/layout/hierarchy1"/>
    <dgm:cxn modelId="{6F2857E6-0D06-4165-9DFB-DF87E84C6D82}" type="presOf" srcId="{816070D2-9FF4-42F6-92D6-369A454E51C0}" destId="{07193B47-3287-478B-A0B2-A536ADD0BC2B}" srcOrd="0" destOrd="0" presId="urn:microsoft.com/office/officeart/2005/8/layout/hierarchy1"/>
    <dgm:cxn modelId="{8D3A972F-8536-4D85-B4F6-34B123E34BEC}" srcId="{ECCC30C4-244E-4C43-A580-ABDCE80257CD}" destId="{8BEA8B9B-4898-4B14-921F-74439E5F7138}" srcOrd="0" destOrd="0" parTransId="{49A38471-516F-4DAE-AAF1-FFBDD603C70A}" sibTransId="{036A9BBE-632C-424F-97F7-E641919A9226}"/>
    <dgm:cxn modelId="{716BD18C-3921-47EF-9311-970853CBF18B}" srcId="{D60226E2-0568-414B-BD34-43755610F922}" destId="{A3416F10-D9A0-43A2-BBFF-BC4EC125238B}" srcOrd="1" destOrd="0" parTransId="{E9EC5356-68C9-4F7F-8BAC-F77DC23499BE}" sibTransId="{333307A0-8D56-4394-A7ED-498A82DC8124}"/>
    <dgm:cxn modelId="{5BE67410-B874-427B-9461-D4C48E574094}" type="presOf" srcId="{A3416F10-D9A0-43A2-BBFF-BC4EC125238B}" destId="{D2969239-229B-466B-8B44-FB129CC6873B}" srcOrd="0" destOrd="0" presId="urn:microsoft.com/office/officeart/2005/8/layout/hierarchy1"/>
    <dgm:cxn modelId="{519E7A81-B4DE-4DFF-BF1D-98A5C3C38452}" type="presParOf" srcId="{24247B55-80C1-4565-B314-D075A4064754}" destId="{8A3A6787-D709-4352-90B2-909312670436}" srcOrd="0" destOrd="0" presId="urn:microsoft.com/office/officeart/2005/8/layout/hierarchy1"/>
    <dgm:cxn modelId="{49C65EC2-7019-437C-B728-D7EE45BEB107}" type="presParOf" srcId="{8A3A6787-D709-4352-90B2-909312670436}" destId="{D4EA3E5B-E8D6-414B-AE94-5BC32AC2A69B}" srcOrd="0" destOrd="0" presId="urn:microsoft.com/office/officeart/2005/8/layout/hierarchy1"/>
    <dgm:cxn modelId="{7FE00D65-338B-4A54-9821-AC4CF4428460}" type="presParOf" srcId="{D4EA3E5B-E8D6-414B-AE94-5BC32AC2A69B}" destId="{0066ADD5-394A-4820-9972-5CF1B4F43904}" srcOrd="0" destOrd="0" presId="urn:microsoft.com/office/officeart/2005/8/layout/hierarchy1"/>
    <dgm:cxn modelId="{F83A0C7B-7CF2-40ED-B497-463F6102A3D3}" type="presParOf" srcId="{D4EA3E5B-E8D6-414B-AE94-5BC32AC2A69B}" destId="{07193B47-3287-478B-A0B2-A536ADD0BC2B}" srcOrd="1" destOrd="0" presId="urn:microsoft.com/office/officeart/2005/8/layout/hierarchy1"/>
    <dgm:cxn modelId="{C6823BEE-AC2A-40DD-8CD2-EAD8B5B4BF72}" type="presParOf" srcId="{8A3A6787-D709-4352-90B2-909312670436}" destId="{8B0EA7B5-BD24-4DDE-AE56-AFA199440FF3}" srcOrd="1" destOrd="0" presId="urn:microsoft.com/office/officeart/2005/8/layout/hierarchy1"/>
    <dgm:cxn modelId="{F5E58B20-F109-4873-A102-17C3D1FCA320}" type="presParOf" srcId="{8B0EA7B5-BD24-4DDE-AE56-AFA199440FF3}" destId="{EC473521-AF04-4451-A9EE-FC017FD0F601}" srcOrd="0" destOrd="0" presId="urn:microsoft.com/office/officeart/2005/8/layout/hierarchy1"/>
    <dgm:cxn modelId="{55467DDA-D087-4C95-990E-7CBB0C0BDC1C}" type="presParOf" srcId="{8B0EA7B5-BD24-4DDE-AE56-AFA199440FF3}" destId="{C5C7A753-3982-4327-84A4-2503767A0AEE}" srcOrd="1" destOrd="0" presId="urn:microsoft.com/office/officeart/2005/8/layout/hierarchy1"/>
    <dgm:cxn modelId="{1FD48F1B-EEB3-466C-AA20-553AFED8C5DD}" type="presParOf" srcId="{C5C7A753-3982-4327-84A4-2503767A0AEE}" destId="{916CA7B6-E6FD-4DA8-AB74-BE55C2952338}" srcOrd="0" destOrd="0" presId="urn:microsoft.com/office/officeart/2005/8/layout/hierarchy1"/>
    <dgm:cxn modelId="{C75C54F2-1A16-4755-9CC2-BB00C0DCD2B0}" type="presParOf" srcId="{916CA7B6-E6FD-4DA8-AB74-BE55C2952338}" destId="{F8C61005-0613-44EF-A5EE-D2D0FDCB7443}" srcOrd="0" destOrd="0" presId="urn:microsoft.com/office/officeart/2005/8/layout/hierarchy1"/>
    <dgm:cxn modelId="{442D54C6-F368-44EE-A008-0B0AF51ABA1D}" type="presParOf" srcId="{916CA7B6-E6FD-4DA8-AB74-BE55C2952338}" destId="{E833BBDE-174B-4D23-83DA-7C1D7BBEA3A4}" srcOrd="1" destOrd="0" presId="urn:microsoft.com/office/officeart/2005/8/layout/hierarchy1"/>
    <dgm:cxn modelId="{E65C2089-50A4-4063-8F4A-A08F3D5C31D3}" type="presParOf" srcId="{C5C7A753-3982-4327-84A4-2503767A0AEE}" destId="{8618E6F8-C434-448C-B893-983DCFE26FA1}" srcOrd="1" destOrd="0" presId="urn:microsoft.com/office/officeart/2005/8/layout/hierarchy1"/>
    <dgm:cxn modelId="{55040AA1-AE5B-4326-9765-FFEBAA7F5655}" type="presParOf" srcId="{8618E6F8-C434-448C-B893-983DCFE26FA1}" destId="{A6EAECD4-0BBB-4EEC-AC14-1066AD69913B}" srcOrd="0" destOrd="0" presId="urn:microsoft.com/office/officeart/2005/8/layout/hierarchy1"/>
    <dgm:cxn modelId="{71F041A7-A2E3-42AE-8638-507312B49B2C}" type="presParOf" srcId="{8618E6F8-C434-448C-B893-983DCFE26FA1}" destId="{B3767E91-F669-4792-8053-2F28E7926CFB}" srcOrd="1" destOrd="0" presId="urn:microsoft.com/office/officeart/2005/8/layout/hierarchy1"/>
    <dgm:cxn modelId="{4074EEB9-567D-44B8-BB62-A5A52B7B2080}" type="presParOf" srcId="{B3767E91-F669-4792-8053-2F28E7926CFB}" destId="{AA351651-E27F-4690-B9A2-C88D73C451D6}" srcOrd="0" destOrd="0" presId="urn:microsoft.com/office/officeart/2005/8/layout/hierarchy1"/>
    <dgm:cxn modelId="{92EEA98F-B2D1-4B72-A983-B07DA4B9DEFD}" type="presParOf" srcId="{AA351651-E27F-4690-B9A2-C88D73C451D6}" destId="{4AC72B26-910B-4CC4-BAE6-D18EE73BF95E}" srcOrd="0" destOrd="0" presId="urn:microsoft.com/office/officeart/2005/8/layout/hierarchy1"/>
    <dgm:cxn modelId="{84F714F8-A8B9-4D60-83E5-B4BB248D36C3}" type="presParOf" srcId="{AA351651-E27F-4690-B9A2-C88D73C451D6}" destId="{2570B5AD-EA8F-4BEE-AD38-2830C698E5CA}" srcOrd="1" destOrd="0" presId="urn:microsoft.com/office/officeart/2005/8/layout/hierarchy1"/>
    <dgm:cxn modelId="{F3472F7A-BE51-4A41-9040-DFA44913A83E}" type="presParOf" srcId="{B3767E91-F669-4792-8053-2F28E7926CFB}" destId="{DEF28964-4285-47A3-B2F8-498F9244EDF6}" srcOrd="1" destOrd="0" presId="urn:microsoft.com/office/officeart/2005/8/layout/hierarchy1"/>
    <dgm:cxn modelId="{DFC2B104-EA8E-44DA-84E0-5EC1300F6786}" type="presParOf" srcId="{DEF28964-4285-47A3-B2F8-498F9244EDF6}" destId="{C4E97BC6-2DC8-445B-BE26-FC3C11F1B8D5}" srcOrd="0" destOrd="0" presId="urn:microsoft.com/office/officeart/2005/8/layout/hierarchy1"/>
    <dgm:cxn modelId="{2A493850-534F-4814-B1AC-D811FCEAF2DF}" type="presParOf" srcId="{DEF28964-4285-47A3-B2F8-498F9244EDF6}" destId="{35F2B7CB-E78A-414C-998E-C739B03F8C94}" srcOrd="1" destOrd="0" presId="urn:microsoft.com/office/officeart/2005/8/layout/hierarchy1"/>
    <dgm:cxn modelId="{FFC664DE-3D3F-4A60-85D8-A06CB417544B}" type="presParOf" srcId="{35F2B7CB-E78A-414C-998E-C739B03F8C94}" destId="{BB5420C8-4FE4-45F0-BC4B-510747AF95D0}" srcOrd="0" destOrd="0" presId="urn:microsoft.com/office/officeart/2005/8/layout/hierarchy1"/>
    <dgm:cxn modelId="{E3CF8946-3E41-480D-9309-0FA977B9113F}" type="presParOf" srcId="{BB5420C8-4FE4-45F0-BC4B-510747AF95D0}" destId="{DEC2E63E-63DE-443E-AEE1-46DFDBA347F9}" srcOrd="0" destOrd="0" presId="urn:microsoft.com/office/officeart/2005/8/layout/hierarchy1"/>
    <dgm:cxn modelId="{3E29D7BD-4680-4FB0-86A1-E369ABDA6283}" type="presParOf" srcId="{BB5420C8-4FE4-45F0-BC4B-510747AF95D0}" destId="{CE3455F4-1A5A-4AFF-A26C-73730E92374A}" srcOrd="1" destOrd="0" presId="urn:microsoft.com/office/officeart/2005/8/layout/hierarchy1"/>
    <dgm:cxn modelId="{57723E3F-2DCE-492C-A71B-1AD17FF82F12}" type="presParOf" srcId="{35F2B7CB-E78A-414C-998E-C739B03F8C94}" destId="{28B70EB1-06DE-4F3E-A524-4F80AB8748D1}" srcOrd="1" destOrd="0" presId="urn:microsoft.com/office/officeart/2005/8/layout/hierarchy1"/>
    <dgm:cxn modelId="{625CF3C8-B98D-4D85-84EE-D0CEBA9FD0FE}" type="presParOf" srcId="{8618E6F8-C434-448C-B893-983DCFE26FA1}" destId="{6486D24F-C203-48C2-94F6-65ED6F095279}" srcOrd="2" destOrd="0" presId="urn:microsoft.com/office/officeart/2005/8/layout/hierarchy1"/>
    <dgm:cxn modelId="{25125C61-216E-4F5B-B1B7-6223F90AF0B3}" type="presParOf" srcId="{8618E6F8-C434-448C-B893-983DCFE26FA1}" destId="{1559CA5F-E0E7-44B5-932D-BBB58053AD82}" srcOrd="3" destOrd="0" presId="urn:microsoft.com/office/officeart/2005/8/layout/hierarchy1"/>
    <dgm:cxn modelId="{FA0329C6-C21E-476C-8733-D51F0413AC7E}" type="presParOf" srcId="{1559CA5F-E0E7-44B5-932D-BBB58053AD82}" destId="{663EA575-3DDE-4A41-B18C-45A7B7D98B01}" srcOrd="0" destOrd="0" presId="urn:microsoft.com/office/officeart/2005/8/layout/hierarchy1"/>
    <dgm:cxn modelId="{678F0AF0-E94D-4B31-94E1-F232DB54C877}" type="presParOf" srcId="{663EA575-3DDE-4A41-B18C-45A7B7D98B01}" destId="{4CEE02EF-F438-4B61-8AA2-7EB3E8395A45}" srcOrd="0" destOrd="0" presId="urn:microsoft.com/office/officeart/2005/8/layout/hierarchy1"/>
    <dgm:cxn modelId="{B3E3DD4A-AB82-4DDC-BCBA-686956DEBAB4}" type="presParOf" srcId="{663EA575-3DDE-4A41-B18C-45A7B7D98B01}" destId="{D2969239-229B-466B-8B44-FB129CC6873B}" srcOrd="1" destOrd="0" presId="urn:microsoft.com/office/officeart/2005/8/layout/hierarchy1"/>
    <dgm:cxn modelId="{2A4AC6EE-4624-432A-825B-BC2AACFA672D}" type="presParOf" srcId="{1559CA5F-E0E7-44B5-932D-BBB58053AD82}" destId="{2EA4F69A-D28E-48D7-8324-1DC16828EDF6}" srcOrd="1" destOrd="0" presId="urn:microsoft.com/office/officeart/2005/8/layout/hierarchy1"/>
    <dgm:cxn modelId="{24CE1F23-3E95-45F3-A992-FB47A050E959}" type="presParOf" srcId="{2EA4F69A-D28E-48D7-8324-1DC16828EDF6}" destId="{068643BD-302A-43E7-82A6-E842447D73F0}" srcOrd="0" destOrd="0" presId="urn:microsoft.com/office/officeart/2005/8/layout/hierarchy1"/>
    <dgm:cxn modelId="{687F79A7-156A-4126-BF7A-64FA1AE1BC06}" type="presParOf" srcId="{2EA4F69A-D28E-48D7-8324-1DC16828EDF6}" destId="{ED574EBE-67DA-447D-A242-8CF37BCB56EF}" srcOrd="1" destOrd="0" presId="urn:microsoft.com/office/officeart/2005/8/layout/hierarchy1"/>
    <dgm:cxn modelId="{8EB9A39C-FE70-4A81-9681-8CBA0670664C}" type="presParOf" srcId="{ED574EBE-67DA-447D-A242-8CF37BCB56EF}" destId="{E29E5713-0A1B-4D5C-9C7E-7D993D3DE1CA}" srcOrd="0" destOrd="0" presId="urn:microsoft.com/office/officeart/2005/8/layout/hierarchy1"/>
    <dgm:cxn modelId="{D5C63DF0-2CA8-4DDF-A131-1A111F7E2B6D}" type="presParOf" srcId="{E29E5713-0A1B-4D5C-9C7E-7D993D3DE1CA}" destId="{139870C2-2FFF-4098-A542-52FF970596D0}" srcOrd="0" destOrd="0" presId="urn:microsoft.com/office/officeart/2005/8/layout/hierarchy1"/>
    <dgm:cxn modelId="{80EC3047-BADF-4081-926B-6478F121410C}" type="presParOf" srcId="{E29E5713-0A1B-4D5C-9C7E-7D993D3DE1CA}" destId="{49CA7088-CA3D-478D-BC37-69D14706B5C6}" srcOrd="1" destOrd="0" presId="urn:microsoft.com/office/officeart/2005/8/layout/hierarchy1"/>
    <dgm:cxn modelId="{56ABB1C2-AA72-4E55-8E20-9CCD57D72708}" type="presParOf" srcId="{ED574EBE-67DA-447D-A242-8CF37BCB56EF}" destId="{8A1B4405-7AB2-4436-906A-D5F5A9036B6C}" srcOrd="1" destOrd="0" presId="urn:microsoft.com/office/officeart/2005/8/layout/hierarchy1"/>
    <dgm:cxn modelId="{DCF9A353-5EF4-48D4-A191-0190AA4E8C39}" type="presParOf" srcId="{8618E6F8-C434-448C-B893-983DCFE26FA1}" destId="{8EAB4E05-B5AD-4BA2-9A78-B37545F4F4F4}" srcOrd="4" destOrd="0" presId="urn:microsoft.com/office/officeart/2005/8/layout/hierarchy1"/>
    <dgm:cxn modelId="{6B389DC0-7569-47A5-BC15-1849C2D6B873}" type="presParOf" srcId="{8618E6F8-C434-448C-B893-983DCFE26FA1}" destId="{09E24900-FCB1-446D-B1B8-EC517840A10E}" srcOrd="5" destOrd="0" presId="urn:microsoft.com/office/officeart/2005/8/layout/hierarchy1"/>
    <dgm:cxn modelId="{E1421886-FAB0-4444-8CE2-133C6A86B44E}" type="presParOf" srcId="{09E24900-FCB1-446D-B1B8-EC517840A10E}" destId="{F34C0EC2-080A-4F4D-B430-8821D230278E}" srcOrd="0" destOrd="0" presId="urn:microsoft.com/office/officeart/2005/8/layout/hierarchy1"/>
    <dgm:cxn modelId="{B12C83DD-4293-4838-8781-E601B7C237F0}" type="presParOf" srcId="{F34C0EC2-080A-4F4D-B430-8821D230278E}" destId="{0E308B2E-74B0-425C-B05C-AB97F52DEB67}" srcOrd="0" destOrd="0" presId="urn:microsoft.com/office/officeart/2005/8/layout/hierarchy1"/>
    <dgm:cxn modelId="{56AD291B-775A-4948-B6D5-A8D576CAB633}" type="presParOf" srcId="{F34C0EC2-080A-4F4D-B430-8821D230278E}" destId="{1FB90EB4-020E-4683-8BE5-75036EB82567}" srcOrd="1" destOrd="0" presId="urn:microsoft.com/office/officeart/2005/8/layout/hierarchy1"/>
    <dgm:cxn modelId="{32398630-871C-4BA8-8589-11578B019DE0}" type="presParOf" srcId="{09E24900-FCB1-446D-B1B8-EC517840A10E}" destId="{8FDA3A9E-2938-445F-B57C-BCD6BFD62016}" srcOrd="1" destOrd="0" presId="urn:microsoft.com/office/officeart/2005/8/layout/hierarchy1"/>
    <dgm:cxn modelId="{35D64E35-5C1A-4CF9-A3E5-356FBD1D05ED}" type="presParOf" srcId="{8FDA3A9E-2938-445F-B57C-BCD6BFD62016}" destId="{2C24DEF0-93C3-4FEF-B544-C5FCA2E1E54B}" srcOrd="0" destOrd="0" presId="urn:microsoft.com/office/officeart/2005/8/layout/hierarchy1"/>
    <dgm:cxn modelId="{D9379EEA-4163-481D-8B07-4B1E633E6682}" type="presParOf" srcId="{8FDA3A9E-2938-445F-B57C-BCD6BFD62016}" destId="{365F6E48-D1DA-484D-9F44-885C9432C71F}" srcOrd="1" destOrd="0" presId="urn:microsoft.com/office/officeart/2005/8/layout/hierarchy1"/>
    <dgm:cxn modelId="{6ED12014-81FD-45CE-B010-2F4BA60B2703}" type="presParOf" srcId="{365F6E48-D1DA-484D-9F44-885C9432C71F}" destId="{5400C09E-22E1-4B33-9E39-10EC814A5DD1}" srcOrd="0" destOrd="0" presId="urn:microsoft.com/office/officeart/2005/8/layout/hierarchy1"/>
    <dgm:cxn modelId="{804199EF-D02A-4032-93CC-7AD02C83A9D3}" type="presParOf" srcId="{5400C09E-22E1-4B33-9E39-10EC814A5DD1}" destId="{7B571BBB-E0F6-4A59-B672-721CF3987334}" srcOrd="0" destOrd="0" presId="urn:microsoft.com/office/officeart/2005/8/layout/hierarchy1"/>
    <dgm:cxn modelId="{76B27FCE-9F52-4CE1-95FA-72D116F63A44}" type="presParOf" srcId="{5400C09E-22E1-4B33-9E39-10EC814A5DD1}" destId="{DA6E51B7-0784-4FE6-AD41-89BB869E9EEF}" srcOrd="1" destOrd="0" presId="urn:microsoft.com/office/officeart/2005/8/layout/hierarchy1"/>
    <dgm:cxn modelId="{94FEBEDA-D15C-4F84-8ACE-A8AF0CF686AD}" type="presParOf" srcId="{365F6E48-D1DA-484D-9F44-885C9432C71F}" destId="{BE0EBBD9-738B-4598-924F-C6D9DC624FC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24DEF0-93C3-4FEF-B544-C5FCA2E1E54B}">
      <dsp:nvSpPr>
        <dsp:cNvPr id="0" name=""/>
        <dsp:cNvSpPr/>
      </dsp:nvSpPr>
      <dsp:spPr>
        <a:xfrm>
          <a:off x="5602184" y="3522164"/>
          <a:ext cx="91440" cy="4116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16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AB4E05-B5AD-4BA2-9A78-B37545F4F4F4}">
      <dsp:nvSpPr>
        <dsp:cNvPr id="0" name=""/>
        <dsp:cNvSpPr/>
      </dsp:nvSpPr>
      <dsp:spPr>
        <a:xfrm>
          <a:off x="3917803" y="2211612"/>
          <a:ext cx="1730101" cy="4116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0551"/>
              </a:lnTo>
              <a:lnTo>
                <a:pt x="1730101" y="280551"/>
              </a:lnTo>
              <a:lnTo>
                <a:pt x="1730101" y="4116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8643BD-302A-43E7-82A6-E842447D73F0}">
      <dsp:nvSpPr>
        <dsp:cNvPr id="0" name=""/>
        <dsp:cNvSpPr/>
      </dsp:nvSpPr>
      <dsp:spPr>
        <a:xfrm>
          <a:off x="3872083" y="3522164"/>
          <a:ext cx="91440" cy="4116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16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86D24F-C203-48C2-94F6-65ED6F095279}">
      <dsp:nvSpPr>
        <dsp:cNvPr id="0" name=""/>
        <dsp:cNvSpPr/>
      </dsp:nvSpPr>
      <dsp:spPr>
        <a:xfrm>
          <a:off x="3872083" y="2211612"/>
          <a:ext cx="91440" cy="4116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16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E97BC6-2DC8-445B-BE26-FC3C11F1B8D5}">
      <dsp:nvSpPr>
        <dsp:cNvPr id="0" name=""/>
        <dsp:cNvSpPr/>
      </dsp:nvSpPr>
      <dsp:spPr>
        <a:xfrm>
          <a:off x="2141981" y="3522164"/>
          <a:ext cx="91440" cy="4116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16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EAECD4-0BBB-4EEC-AC14-1066AD69913B}">
      <dsp:nvSpPr>
        <dsp:cNvPr id="0" name=""/>
        <dsp:cNvSpPr/>
      </dsp:nvSpPr>
      <dsp:spPr>
        <a:xfrm>
          <a:off x="2187701" y="2211612"/>
          <a:ext cx="1730101" cy="411685"/>
        </a:xfrm>
        <a:custGeom>
          <a:avLst/>
          <a:gdLst/>
          <a:ahLst/>
          <a:cxnLst/>
          <a:rect l="0" t="0" r="0" b="0"/>
          <a:pathLst>
            <a:path>
              <a:moveTo>
                <a:pt x="1730101" y="0"/>
              </a:moveTo>
              <a:lnTo>
                <a:pt x="1730101" y="280551"/>
              </a:lnTo>
              <a:lnTo>
                <a:pt x="0" y="280551"/>
              </a:lnTo>
              <a:lnTo>
                <a:pt x="0" y="4116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473521-AF04-4451-A9EE-FC017FD0F601}">
      <dsp:nvSpPr>
        <dsp:cNvPr id="0" name=""/>
        <dsp:cNvSpPr/>
      </dsp:nvSpPr>
      <dsp:spPr>
        <a:xfrm>
          <a:off x="3872083" y="901060"/>
          <a:ext cx="91440" cy="4116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16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66ADD5-394A-4820-9972-5CF1B4F43904}">
      <dsp:nvSpPr>
        <dsp:cNvPr id="0" name=""/>
        <dsp:cNvSpPr/>
      </dsp:nvSpPr>
      <dsp:spPr>
        <a:xfrm>
          <a:off x="3210034" y="2194"/>
          <a:ext cx="1415537" cy="8988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193B47-3287-478B-A0B2-A536ADD0BC2B}">
      <dsp:nvSpPr>
        <dsp:cNvPr id="0" name=""/>
        <dsp:cNvSpPr/>
      </dsp:nvSpPr>
      <dsp:spPr>
        <a:xfrm>
          <a:off x="3367316" y="151612"/>
          <a:ext cx="1415537" cy="8988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kern="1200" dirty="0" smtClean="0"/>
            <a:t>Управление образования Администрации ЯМР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>
        <a:off x="3367316" y="151612"/>
        <a:ext cx="1415537" cy="898866"/>
      </dsp:txXfrm>
    </dsp:sp>
    <dsp:sp modelId="{F8C61005-0613-44EF-A5EE-D2D0FDCB7443}">
      <dsp:nvSpPr>
        <dsp:cNvPr id="0" name=""/>
        <dsp:cNvSpPr/>
      </dsp:nvSpPr>
      <dsp:spPr>
        <a:xfrm>
          <a:off x="3210034" y="1312746"/>
          <a:ext cx="1415537" cy="8988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33BBDE-174B-4D23-83DA-7C1D7BBEA3A4}">
      <dsp:nvSpPr>
        <dsp:cNvPr id="0" name=""/>
        <dsp:cNvSpPr/>
      </dsp:nvSpPr>
      <dsp:spPr>
        <a:xfrm>
          <a:off x="3367316" y="1462163"/>
          <a:ext cx="1415537" cy="8988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Заведующий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МДОУ</a:t>
          </a:r>
          <a:endParaRPr lang="ru-RU" sz="1100" kern="1200" dirty="0"/>
        </a:p>
      </dsp:txBody>
      <dsp:txXfrm>
        <a:off x="3367316" y="1462163"/>
        <a:ext cx="1415537" cy="898866"/>
      </dsp:txXfrm>
    </dsp:sp>
    <dsp:sp modelId="{4AC72B26-910B-4CC4-BAE6-D18EE73BF95E}">
      <dsp:nvSpPr>
        <dsp:cNvPr id="0" name=""/>
        <dsp:cNvSpPr/>
      </dsp:nvSpPr>
      <dsp:spPr>
        <a:xfrm>
          <a:off x="1479933" y="2623297"/>
          <a:ext cx="1415537" cy="8988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70B5AD-EA8F-4BEE-AD38-2830C698E5CA}">
      <dsp:nvSpPr>
        <dsp:cNvPr id="0" name=""/>
        <dsp:cNvSpPr/>
      </dsp:nvSpPr>
      <dsp:spPr>
        <a:xfrm>
          <a:off x="1637215" y="2772715"/>
          <a:ext cx="1415537" cy="8988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Педагогический совет</a:t>
          </a:r>
          <a:endParaRPr lang="ru-RU" sz="1100" kern="1200" dirty="0"/>
        </a:p>
      </dsp:txBody>
      <dsp:txXfrm>
        <a:off x="1637215" y="2772715"/>
        <a:ext cx="1415537" cy="898866"/>
      </dsp:txXfrm>
    </dsp:sp>
    <dsp:sp modelId="{DEC2E63E-63DE-443E-AEE1-46DFDBA347F9}">
      <dsp:nvSpPr>
        <dsp:cNvPr id="0" name=""/>
        <dsp:cNvSpPr/>
      </dsp:nvSpPr>
      <dsp:spPr>
        <a:xfrm>
          <a:off x="1479933" y="3933849"/>
          <a:ext cx="1415537" cy="8988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3455F4-1A5A-4AFF-A26C-73730E92374A}">
      <dsp:nvSpPr>
        <dsp:cNvPr id="0" name=""/>
        <dsp:cNvSpPr/>
      </dsp:nvSpPr>
      <dsp:spPr>
        <a:xfrm>
          <a:off x="1637215" y="4083267"/>
          <a:ext cx="1415537" cy="8988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педагоги</a:t>
          </a:r>
          <a:endParaRPr lang="ru-RU" sz="1100" kern="1200" dirty="0"/>
        </a:p>
      </dsp:txBody>
      <dsp:txXfrm>
        <a:off x="1637215" y="4083267"/>
        <a:ext cx="1415537" cy="898866"/>
      </dsp:txXfrm>
    </dsp:sp>
    <dsp:sp modelId="{4CEE02EF-F438-4B61-8AA2-7EB3E8395A45}">
      <dsp:nvSpPr>
        <dsp:cNvPr id="0" name=""/>
        <dsp:cNvSpPr/>
      </dsp:nvSpPr>
      <dsp:spPr>
        <a:xfrm>
          <a:off x="3210034" y="2623297"/>
          <a:ext cx="1415537" cy="8988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969239-229B-466B-8B44-FB129CC6873B}">
      <dsp:nvSpPr>
        <dsp:cNvPr id="0" name=""/>
        <dsp:cNvSpPr/>
      </dsp:nvSpPr>
      <dsp:spPr>
        <a:xfrm>
          <a:off x="3367316" y="2772715"/>
          <a:ext cx="1415537" cy="8988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Общее собрание работников</a:t>
          </a:r>
          <a:endParaRPr lang="ru-RU" sz="1100" kern="1200" dirty="0"/>
        </a:p>
      </dsp:txBody>
      <dsp:txXfrm>
        <a:off x="3367316" y="2772715"/>
        <a:ext cx="1415537" cy="898866"/>
      </dsp:txXfrm>
    </dsp:sp>
    <dsp:sp modelId="{139870C2-2FFF-4098-A542-52FF970596D0}">
      <dsp:nvSpPr>
        <dsp:cNvPr id="0" name=""/>
        <dsp:cNvSpPr/>
      </dsp:nvSpPr>
      <dsp:spPr>
        <a:xfrm>
          <a:off x="3210034" y="3933849"/>
          <a:ext cx="1415537" cy="8988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CA7088-CA3D-478D-BC37-69D14706B5C6}">
      <dsp:nvSpPr>
        <dsp:cNvPr id="0" name=""/>
        <dsp:cNvSpPr/>
      </dsp:nvSpPr>
      <dsp:spPr>
        <a:xfrm>
          <a:off x="3367316" y="4083267"/>
          <a:ext cx="1415537" cy="8988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Все работники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МДОУ</a:t>
          </a:r>
          <a:endParaRPr lang="ru-RU" sz="1100" kern="1200" dirty="0"/>
        </a:p>
      </dsp:txBody>
      <dsp:txXfrm>
        <a:off x="3367316" y="4083267"/>
        <a:ext cx="1415537" cy="898866"/>
      </dsp:txXfrm>
    </dsp:sp>
    <dsp:sp modelId="{0E308B2E-74B0-425C-B05C-AB97F52DEB67}">
      <dsp:nvSpPr>
        <dsp:cNvPr id="0" name=""/>
        <dsp:cNvSpPr/>
      </dsp:nvSpPr>
      <dsp:spPr>
        <a:xfrm>
          <a:off x="4940135" y="2623297"/>
          <a:ext cx="1415537" cy="8988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B90EB4-020E-4683-8BE5-75036EB82567}">
      <dsp:nvSpPr>
        <dsp:cNvPr id="0" name=""/>
        <dsp:cNvSpPr/>
      </dsp:nvSpPr>
      <dsp:spPr>
        <a:xfrm>
          <a:off x="5097417" y="2772715"/>
          <a:ext cx="1415537" cy="8988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Совет родителей</a:t>
          </a:r>
          <a:endParaRPr lang="ru-RU" sz="1100" kern="1200" dirty="0"/>
        </a:p>
      </dsp:txBody>
      <dsp:txXfrm>
        <a:off x="5097417" y="2772715"/>
        <a:ext cx="1415537" cy="898866"/>
      </dsp:txXfrm>
    </dsp:sp>
    <dsp:sp modelId="{7B571BBB-E0F6-4A59-B672-721CF3987334}">
      <dsp:nvSpPr>
        <dsp:cNvPr id="0" name=""/>
        <dsp:cNvSpPr/>
      </dsp:nvSpPr>
      <dsp:spPr>
        <a:xfrm>
          <a:off x="4940135" y="3933849"/>
          <a:ext cx="1415537" cy="8988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6E51B7-0784-4FE6-AD41-89BB869E9EEF}">
      <dsp:nvSpPr>
        <dsp:cNvPr id="0" name=""/>
        <dsp:cNvSpPr/>
      </dsp:nvSpPr>
      <dsp:spPr>
        <a:xfrm>
          <a:off x="5097417" y="4083267"/>
          <a:ext cx="1415537" cy="8988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Родители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(законные представители)</a:t>
          </a:r>
          <a:endParaRPr lang="ru-RU" sz="1100" kern="1200" dirty="0"/>
        </a:p>
      </dsp:txBody>
      <dsp:txXfrm>
        <a:off x="5097417" y="4083267"/>
        <a:ext cx="1415537" cy="8988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Схема </a:t>
            </a:r>
            <a:br>
              <a:rPr lang="ru-RU" sz="2800" b="1" dirty="0" smtClean="0"/>
            </a:br>
            <a:r>
              <a:rPr lang="ru-RU" sz="2800" b="1" dirty="0" smtClean="0"/>
              <a:t>общественного управления </a:t>
            </a:r>
            <a:br>
              <a:rPr lang="ru-RU" sz="2800" b="1" dirty="0" smtClean="0"/>
            </a:br>
            <a:r>
              <a:rPr lang="ru-RU" sz="2800" b="1" dirty="0" smtClean="0"/>
              <a:t>МДОУ № 27 «Светлячок» ЯМР</a:t>
            </a:r>
            <a:endParaRPr lang="ru-RU" sz="2800" b="1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755576" y="1397000"/>
          <a:ext cx="7992888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Схема  общественного управления  МДОУ № 27 «Светлячок» ЯМР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Схема  общественного управления  МДОУ № 27 «Светлячок» ЯМР</dc:title>
  <dc:creator>Админ</dc:creator>
  <cp:lastModifiedBy>Windows User</cp:lastModifiedBy>
  <cp:revision>1</cp:revision>
  <dcterms:created xsi:type="dcterms:W3CDTF">2018-09-13T09:57:23Z</dcterms:created>
  <dcterms:modified xsi:type="dcterms:W3CDTF">2018-09-13T10:09:39Z</dcterms:modified>
</cp:coreProperties>
</file>